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56" r:id="rId3"/>
    <p:sldMasterId id="2147483792" r:id="rId4"/>
    <p:sldMasterId id="2147483804" r:id="rId5"/>
    <p:sldMasterId id="2147483816" r:id="rId6"/>
    <p:sldMasterId id="2147483982" r:id="rId7"/>
    <p:sldMasterId id="2147483994" r:id="rId8"/>
    <p:sldMasterId id="2147484083" r:id="rId9"/>
    <p:sldMasterId id="2147484095" r:id="rId10"/>
    <p:sldMasterId id="2147484107" r:id="rId11"/>
  </p:sldMasterIdLst>
  <p:notesMasterIdLst>
    <p:notesMasterId r:id="rId57"/>
  </p:notesMasterIdLst>
  <p:sldIdLst>
    <p:sldId id="547" r:id="rId12"/>
    <p:sldId id="438" r:id="rId13"/>
    <p:sldId id="536" r:id="rId14"/>
    <p:sldId id="537" r:id="rId15"/>
    <p:sldId id="538" r:id="rId16"/>
    <p:sldId id="370" r:id="rId17"/>
    <p:sldId id="333" r:id="rId18"/>
    <p:sldId id="528" r:id="rId19"/>
    <p:sldId id="527" r:id="rId20"/>
    <p:sldId id="539" r:id="rId21"/>
    <p:sldId id="540" r:id="rId22"/>
    <p:sldId id="332" r:id="rId23"/>
    <p:sldId id="541" r:id="rId24"/>
    <p:sldId id="529" r:id="rId25"/>
    <p:sldId id="493" r:id="rId26"/>
    <p:sldId id="542" r:id="rId27"/>
    <p:sldId id="535" r:id="rId28"/>
    <p:sldId id="504" r:id="rId29"/>
    <p:sldId id="531" r:id="rId30"/>
    <p:sldId id="481" r:id="rId31"/>
    <p:sldId id="494" r:id="rId32"/>
    <p:sldId id="490" r:id="rId33"/>
    <p:sldId id="512" r:id="rId34"/>
    <p:sldId id="505" r:id="rId35"/>
    <p:sldId id="498" r:id="rId36"/>
    <p:sldId id="506" r:id="rId37"/>
    <p:sldId id="501" r:id="rId38"/>
    <p:sldId id="499" r:id="rId39"/>
    <p:sldId id="500" r:id="rId40"/>
    <p:sldId id="507" r:id="rId41"/>
    <p:sldId id="508" r:id="rId42"/>
    <p:sldId id="517" r:id="rId43"/>
    <p:sldId id="533" r:id="rId44"/>
    <p:sldId id="534" r:id="rId45"/>
    <p:sldId id="467" r:id="rId46"/>
    <p:sldId id="544" r:id="rId47"/>
    <p:sldId id="520" r:id="rId48"/>
    <p:sldId id="521" r:id="rId49"/>
    <p:sldId id="522" r:id="rId50"/>
    <p:sldId id="523" r:id="rId51"/>
    <p:sldId id="543" r:id="rId52"/>
    <p:sldId id="545" r:id="rId53"/>
    <p:sldId id="546" r:id="rId54"/>
    <p:sldId id="329" r:id="rId55"/>
    <p:sldId id="293" r:id="rId5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8531765-A964-40F1-A1AF-0756FFE347F4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3319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VE" altLang="es-ES" smtClean="0">
              <a:latin typeface="Times New Roman" pitchFamily="18" charset="0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A5343E-A546-4B5F-959A-2678E1DFE01D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D3E834-92D1-4250-A417-5F69115401B6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C3A9-2A04-4855-A07C-2CC868B55D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7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36FA-296D-4A26-AF4A-039D232867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9996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BF0F-74AF-4C23-9B7D-55A0E26E3A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7127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D073-8BD3-447D-8665-C907E81546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17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A05A-4350-4A31-A262-A602F4A7C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1930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40D6-52D7-470C-A69A-A58A859243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530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0EB6-BC49-4E72-AF4B-D1FE90317B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567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7EE0-E8F4-4EFC-B852-22EB9B6765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7674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17C8-3314-4392-A415-6837F954E1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6542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AA8C-7298-457D-8487-88E766B45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73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750F-A298-44F5-91F9-EB1097B575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3948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1FFF-15B2-474B-B65C-901BBB86E7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4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02B3-1BF8-40F4-BDBC-81E689DAEE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9711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42B6-C987-4DA9-87A0-A9096BDC34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950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22B3-43C9-4934-BE7D-0A40E3E4B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5895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9288-912A-4FB2-AC1C-3EF0926574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323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B79F-4AFF-4070-ADB9-1BD200102B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5637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BFFF-FF46-4723-8885-0348DB71E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228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C511-5320-42D8-A235-B4513FE452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376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8F28-2FB4-4585-9C60-4219912FF7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180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D6D4-5FBD-4EDD-9ADF-9FB2485BE5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1793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4D0B-32A4-488D-8783-62245967E8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270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E6C5-CA76-4F0E-91CA-8118C17BC6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77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AA14-9E17-45A9-A485-5C411577EE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256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89CE3-8BE8-42D0-9330-25F44533E5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8131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04ED-A5C3-416F-BF9D-962453621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25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BB0D-51BE-4282-AB8B-8BD70E4288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1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645E5-AD0B-4084-8FE4-7053558515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408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7508-41CA-4247-9D0D-214F2218EE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49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171F-CE1C-410F-A8EF-606A652A78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33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34EB-6400-47B0-8A26-509A79F294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013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B9C4-22E5-4D43-BF7F-ECFFB92FE7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98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11FD-97E4-4C1E-8A24-83BC8950D7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00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6539-272C-46B9-B6E5-8C00B0B7FE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73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AF75-4279-47B0-9FFA-CF28B7B66E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80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F3C2-59B9-4B93-87C7-91C0E76141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3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1B32-76A7-41F0-85BC-A8AED6023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02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EEF6-3BE3-4AA9-9C4F-817BDB40C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81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F536-2DEA-4132-B00E-1BEE148E4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C490-BCAD-4495-A957-912DD541F1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34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EF2B-96BC-4264-89C2-3F3B96731C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981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3CF0-F9DB-48AA-A6BF-477184AF63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601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CDE5-3730-4D04-A9D2-3E1F2AC0B7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27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9715-B44F-45E8-B907-93C6A471AA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88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B015F-7EC3-4F3A-BDA7-8CD91CF24B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359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A779-1018-4936-88A0-5482DA0079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284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4F60-A556-4D36-8A89-0FE5AE271E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57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4609-EBAE-407A-B229-C914A6E07C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41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3BF1-655D-4E43-8552-2CB5DBA2F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20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FC3E-701F-415D-B878-72EF32434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754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3AB4-9C62-436B-9C99-78AEF04804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003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46B9-CD31-423E-86FB-77E2170FF0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018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EEDF-70D3-4220-8E57-928C31F8D3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388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D025-63DB-489D-AEFD-265A1B704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551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5AC9-FFD8-4897-98B5-3B8225C375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79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7300A-9030-4477-9EE6-D179D7ABFC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20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3A25-209F-48B1-A959-36B3DD429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661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084F-F9E0-45E3-9FB0-406F920A9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78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897-5594-42BF-9360-ACA238DAA7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180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AED6-8CE0-435C-A383-8614DADDA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255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3A4F-65EE-4C59-8796-441031D244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300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2579-8649-4F16-9607-5B731F19EE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22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4B67-6917-47D0-9E3A-F3E0AA4C89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52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FDE7E-72F5-4DC8-95E3-835111387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626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5C68-BF8A-4EB9-9C86-B103AB9BA3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465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1230-559B-4322-A2B0-6CC2C86797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3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83B6-64B9-4E69-A3DD-F97FA0D119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764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C221-2D01-4784-AC0C-BBFFFA024F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359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B0EC-D0B7-4B1E-A6CF-AD3C9B5A24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241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3333-152D-4B10-9E50-3F9BAB57D0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3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CAD8-C61C-4C8E-99DE-78080CFD03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09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7065-0640-44A3-B2CE-D6D9D00DDF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539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E319-5851-4C17-9638-D11D14815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020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E144-6B3B-4476-9867-E50C149962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275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95F90-E03E-40A0-A39C-DC62F4375B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88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3A5FF-9736-4EE0-AE9C-4FE6E5C658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281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08EC-5457-4669-B674-5DE7F133E9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9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1101-127E-46ED-9286-B2CB859CE9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281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E7090-3FED-47D1-9B29-9A23A5A90C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393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6A8F-12CB-4A0E-B572-340C4C42D6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511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9B35-F4AC-41F0-BE4F-0B1485839B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130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A1FF-0459-48EC-952A-A6CECCA3EA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96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E3BF-9FBD-47EC-B145-769FDB9512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582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7A69-6DA8-4FEE-9A55-E4A3393334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632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8E43-8015-4F25-8997-6099D56606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568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3BA7-2434-4D3B-B775-084D260BB1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36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2E84-CED3-4911-9472-9A409C169E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172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50BA-948B-43A9-B16F-D734334E19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98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C1A2-3270-446C-9B8F-A0D1BF6172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364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FC50-FF38-4566-868D-AD8013B7D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586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C69F-7BFC-4179-86E0-4183AB8750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532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9D19-583A-4B39-B128-686C36CB1B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182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8E4C-CADA-4559-9D8E-109E5A0FDF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233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0D1B-A86B-4174-ADE1-065870253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9266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1E17-54AC-43EB-A8BF-AF2A3F5E2A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996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DE6A-57ED-4C51-8387-523D154D25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929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E5C2-0D9F-4C2E-9F9A-25760BDA49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39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5FE3-4384-407A-88A4-9F2DCC85D4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946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78224-68BD-40DB-9470-E24CAAA96F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99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F6FD-6809-4729-A111-94A35EF5BC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929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FDF1-59B0-4ECF-A510-06BF0838FA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13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68E7-1B14-48F0-BD72-198A4FA4C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991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BA89-DA3E-4D8D-BEAF-0DE50E51EE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530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A01B-A21B-4615-A88B-0760D6A48F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692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A4BA-937E-47C9-95E3-577277CC8F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137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269EE-D7C3-4074-8A99-52DFE87096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119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C13A-FC43-45C9-BCAE-9FC4A664EF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030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A93C-AB44-4C9A-9423-C8727C3CCC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514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D8F1-59EE-43E6-B8C8-36D5880C4B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91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9B8C-C562-47A2-8E6B-C9272C0E4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49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3EF3D-39D2-41B8-BEFD-1770ACA71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962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0F2C-BF00-4ADC-953E-CDA6A8AC51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1071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24FA-52AC-4DF9-A088-F6CF7C7C8B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3015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CC18-0923-4050-9B8B-2BDB4F6085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65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FED3-E48B-46B3-A3F3-550C59C2BB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971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8C16-9701-4E3B-BA30-8B1F4055D3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1449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5516-A428-47D7-9D9A-DA5133B4A6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90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EC62-1767-43BD-9F4B-BD6F4124E5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8428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7466-C748-410F-9CE8-3786CCC9F1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716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577C-233E-4F77-A780-4EEA9E4A25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409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189B-BC09-4AB5-B5FD-ED6A957369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90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B69751E-275E-4EDA-869B-34CB8259DE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692D97C-2E39-4D4D-81F2-FDE6B60C46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8131730-CAF2-432D-976D-272F01825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51F083F-6FE1-459D-A471-4052447FB3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8FB99F-C96B-4EC8-8C78-87A205487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408FE5D-735A-4CF7-8ADB-9AB1D9CFC7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3C91195-6D39-46ED-B5E1-4535EDD6DB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9947E53-369D-4286-860B-72743569A1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6747022-A922-4EDE-BF69-71DB7B3C70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B4053B0-2D12-4B5F-8EF6-7BFC90493E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18E8238-9C86-47DE-AAB9-6606384E89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50"/>
          <p:cNvSpPr txBox="1">
            <a:spLocks noChangeArrowheads="1"/>
          </p:cNvSpPr>
          <p:nvPr/>
        </p:nvSpPr>
        <p:spPr bwMode="auto">
          <a:xfrm>
            <a:off x="0" y="0"/>
            <a:ext cx="4284663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u-ES" alt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4800" b="1" dirty="0" err="1" smtClean="0">
                <a:solidFill>
                  <a:srgbClr val="FFFFFF"/>
                </a:solidFill>
                <a:latin typeface="Tahoma" pitchFamily="34" charset="0"/>
              </a:rPr>
              <a:t>Jesús</a:t>
            </a:r>
            <a:r>
              <a:rPr lang="eu-ES" altLang="es-ES" sz="4800" b="1" dirty="0" smtClean="0">
                <a:solidFill>
                  <a:srgbClr val="FFFFFF"/>
                </a:solidFill>
                <a:latin typeface="Tahoma" pitchFamily="34" charset="0"/>
              </a:rPr>
              <a:t> ante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u-ES" altLang="es-ES" sz="4800" b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4800" b="1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altLang="es-ES" sz="4800" b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altLang="es-ES" sz="4800" b="1" dirty="0" err="1" smtClean="0">
                <a:solidFill>
                  <a:srgbClr val="FFFFFF"/>
                </a:solidFill>
                <a:latin typeface="Tahoma" pitchFamily="34" charset="0"/>
              </a:rPr>
              <a:t>pecador</a:t>
            </a:r>
            <a:endParaRPr lang="eu-ES" altLang="es-ES" sz="4800" b="1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u-ES" altLang="es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u-ES" altLang="es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4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altLang="es-ES" sz="4400" dirty="0" smtClean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u-ES" altLang="es-ES" sz="4400" dirty="0" err="1" smtClean="0">
                <a:solidFill>
                  <a:srgbClr val="FFFFFF"/>
                </a:solidFill>
                <a:latin typeface="Tahoma" pitchFamily="34" charset="0"/>
              </a:rPr>
              <a:t>hijo</a:t>
            </a:r>
            <a:r>
              <a:rPr lang="eu-ES" altLang="es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altLang="es-ES" sz="4400" dirty="0" err="1" smtClean="0">
                <a:solidFill>
                  <a:srgbClr val="FFFFFF"/>
                </a:solidFill>
                <a:latin typeface="Tahoma" pitchFamily="34" charset="0"/>
              </a:rPr>
              <a:t>pródigo</a:t>
            </a:r>
            <a:endParaRPr lang="eu-ES" altLang="es-ES" sz="4400" dirty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u-ES" altLang="es-ES" sz="44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u-ES" altLang="es-ES" sz="4400" i="1" dirty="0" err="1">
                <a:solidFill>
                  <a:srgbClr val="FFFFFF"/>
                </a:solidFill>
                <a:latin typeface="Tahoma" pitchFamily="34" charset="0"/>
              </a:rPr>
              <a:t>Rembrandt</a:t>
            </a:r>
            <a:r>
              <a:rPr lang="eu-ES" altLang="es-ES" sz="44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  <a:endParaRPr lang="eu-ES" altLang="es-ES" sz="44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8675" name="Picture 3" descr="E:\1 Respaldo 23 sept 10\Imágenes para Evangelios\1 Hijo Pródigo Rembrand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1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050"/>
          <p:cNvSpPr txBox="1">
            <a:spLocks noChangeArrowheads="1"/>
          </p:cNvSpPr>
          <p:nvPr/>
        </p:nvSpPr>
        <p:spPr bwMode="auto">
          <a:xfrm>
            <a:off x="395288" y="0"/>
            <a:ext cx="7848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b="1" u="sng">
                <a:solidFill>
                  <a:srgbClr val="FFFFFF"/>
                </a:solidFill>
                <a:latin typeface="Tahoma" pitchFamily="34" charset="0"/>
              </a:rPr>
              <a:t>4-CL: Pecado</a:t>
            </a:r>
          </a:p>
        </p:txBody>
      </p:sp>
      <p:pic>
        <p:nvPicPr>
          <p:cNvPr id="21507" name="Picture 4" descr="E:\1 Respaldo 23 sept 10\Imágenes para Evangelios\Mosca en telarañ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765175"/>
            <a:ext cx="57769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1 Rectángulo"/>
          <p:cNvSpPr>
            <a:spLocks noChangeArrowheads="1"/>
          </p:cNvSpPr>
          <p:nvPr/>
        </p:nvSpPr>
        <p:spPr bwMode="auto">
          <a:xfrm>
            <a:off x="139700" y="1012825"/>
            <a:ext cx="34242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Estoy aprisionado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como mosca en telaraña</a:t>
            </a:r>
            <a:endParaRPr lang="es-VE" altLang="es-ES" sz="4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050"/>
          <p:cNvSpPr txBox="1">
            <a:spLocks noChangeArrowheads="1"/>
          </p:cNvSpPr>
          <p:nvPr/>
        </p:nvSpPr>
        <p:spPr bwMode="auto">
          <a:xfrm>
            <a:off x="228600" y="115888"/>
            <a:ext cx="8702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Estoy como rodeado de </a:t>
            </a: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malandros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Estoy como desterrado entre </a:t>
            </a: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animales salvajes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5400" b="1" u="sng">
                <a:solidFill>
                  <a:schemeClr val="bg1"/>
                </a:solidFill>
                <a:latin typeface="Tahoma" pitchFamily="34" charset="0"/>
              </a:rPr>
              <a:t>5 – Petición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Dios-Padre tan bueno.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Yo tan malo.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Pero soy pecador perdonado.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¿Qué debo hacer?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Pido conocer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la malicia del pecado,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para así rechazarlo.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Petición escalonada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1. Vergüenza (EE 48)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2. Dolor (EE 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3. Aborrecimiento (EE 63)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8702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chemeClr val="bg1"/>
                </a:solidFill>
                <a:latin typeface="Tahoma" pitchFamily="34" charset="0"/>
              </a:rPr>
              <a:t>6 – Puntos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b="1" u="sng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chemeClr val="bg1"/>
                </a:solidFill>
                <a:latin typeface="Tahoma" pitchFamily="34" charset="0"/>
              </a:rPr>
              <a:t>Punto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chemeClr val="bg1"/>
                </a:solidFill>
                <a:latin typeface="Tahoma" pitchFamily="34" charset="0"/>
              </a:rPr>
              <a:t>Parábola del Padre Misericordioso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i="1">
                <a:solidFill>
                  <a:srgbClr val="FFFFFF"/>
                </a:solidFill>
                <a:latin typeface="Tahoma" pitchFamily="34" charset="0"/>
              </a:rPr>
              <a:t>“Me levantaré e iré a mi Padre”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457200"/>
            <a:ext cx="30591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 dirty="0" smtClean="0">
                <a:solidFill>
                  <a:srgbClr val="FFFFFF"/>
                </a:solidFill>
                <a:latin typeface="Tahoma" pitchFamily="34" charset="0"/>
              </a:rPr>
              <a:t>Regreso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b="1" u="sng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 dirty="0" smtClean="0">
                <a:solidFill>
                  <a:srgbClr val="FFFFFF"/>
                </a:solidFill>
                <a:latin typeface="Tahoma" pitchFamily="34" charset="0"/>
              </a:rPr>
              <a:t>del hijo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b="1" u="sng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 dirty="0" smtClean="0">
                <a:solidFill>
                  <a:srgbClr val="FFFFFF"/>
                </a:solidFill>
                <a:latin typeface="Tahoma" pitchFamily="34" charset="0"/>
              </a:rPr>
              <a:t>pródigo </a:t>
            </a:r>
            <a:endParaRPr lang="es-ES" altLang="es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1" name="Picture 3" descr="E:\1 Respaldo 23 sept 10\Imágenes para Evangelios\1 Hijo Pród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60848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319457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Dios </a:t>
            </a:r>
            <a:r>
              <a:rPr lang="es-ES" altLang="es-ES" sz="5400" dirty="0" smtClean="0">
                <a:solidFill>
                  <a:srgbClr val="FFFFFF"/>
                </a:solidFill>
                <a:latin typeface="Tahoma" pitchFamily="34" charset="0"/>
              </a:rPr>
              <a:t>con manos de Madre y Padre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s-ES" altLang="es-ES" sz="4000" i="1" dirty="0" smtClean="0">
                <a:solidFill>
                  <a:srgbClr val="FFFFFF"/>
                </a:solidFill>
                <a:latin typeface="Tahoma" pitchFamily="34" charset="0"/>
              </a:rPr>
              <a:t>Rembrandt</a:t>
            </a:r>
            <a:r>
              <a:rPr lang="es-ES" altLang="es-ES" sz="4000" dirty="0" smtClean="0">
                <a:solidFill>
                  <a:srgbClr val="FFFFFF"/>
                </a:solidFill>
                <a:latin typeface="Tahoma" pitchFamily="34" charset="0"/>
              </a:rPr>
              <a:t>)</a:t>
            </a:r>
            <a:endParaRPr lang="eu-ES" altLang="es-ES" sz="4000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699" name="Picture 2" descr="E:\1 Respaldo 23 sept 10\Imágenes para Evangelios\1 Hijo Pródigo Rembrandt M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0"/>
            <a:ext cx="53673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El hijo pródigo no es propiamente un arrepentido.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Vuelve para poder comer.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1 Respaldo 23 sept 10\Imágenes para Evangelios\S Ignacio escribe los 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6250"/>
            <a:ext cx="55721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3 Rectángulo"/>
          <p:cNvSpPr>
            <a:spLocks noChangeArrowheads="1"/>
          </p:cNvSpPr>
          <p:nvPr/>
        </p:nvSpPr>
        <p:spPr bwMode="auto">
          <a:xfrm>
            <a:off x="323850" y="549275"/>
            <a:ext cx="3024188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solidFill>
                  <a:schemeClr val="bg1"/>
                </a:solidFill>
                <a:latin typeface="Tahoma" pitchFamily="34" charset="0"/>
              </a:rPr>
              <a:t>S. Ignacio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solidFill>
                  <a:schemeClr val="bg1"/>
                </a:solidFill>
                <a:latin typeface="Tahoma" pitchFamily="34" charset="0"/>
              </a:rPr>
              <a:t>te saluda: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solidFill>
                  <a:schemeClr val="bg1"/>
                </a:solidFill>
                <a:latin typeface="Tahoma" pitchFamily="34" charset="0"/>
              </a:rPr>
              <a:t>“En todo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solidFill>
                  <a:schemeClr val="bg1"/>
                </a:solidFill>
                <a:latin typeface="Tahoma" pitchFamily="34" charset="0"/>
              </a:rPr>
              <a:t>amar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solidFill>
                  <a:schemeClr val="bg1"/>
                </a:solidFill>
                <a:latin typeface="Tahoma" pitchFamily="34" charset="0"/>
              </a:rPr>
              <a:t>y servir”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7950" y="457200"/>
            <a:ext cx="3240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u="sng">
                <a:solidFill>
                  <a:schemeClr val="bg1"/>
                </a:solidFill>
                <a:latin typeface="Tahoma" pitchFamily="34" charset="0"/>
              </a:rPr>
              <a:t>Otros pecadores</a:t>
            </a:r>
            <a:r>
              <a:rPr lang="es-ES" altLang="es-ES" sz="480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chemeClr val="bg1"/>
                </a:solidFill>
                <a:latin typeface="Tahoma" pitchFamily="34" charset="0"/>
              </a:rPr>
              <a:t>La Adúltera</a:t>
            </a:r>
            <a:endParaRPr lang="eu-ES" altLang="es-ES" sz="48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1747" name="Picture 2" descr="E:\1 Respaldo 23 sept 10\Imágenes para Evangelios\1 Adúlt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0"/>
            <a:ext cx="58054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5400" i="1">
                <a:solidFill>
                  <a:schemeClr val="bg1"/>
                </a:solidFill>
                <a:latin typeface="Tahoma" pitchFamily="34" charset="0"/>
              </a:rPr>
              <a:t>He venido a llamar a los pecadores</a:t>
            </a: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”. Come con ellos. 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Pero distingue </a:t>
            </a:r>
            <a:r>
              <a:rPr lang="es-ES" altLang="es-ES" sz="4800">
                <a:solidFill>
                  <a:srgbClr val="FFFFFF"/>
                </a:solidFill>
                <a:latin typeface="Tahoma" pitchFamily="34" charset="0"/>
              </a:rPr>
              <a:t>entre </a:t>
            </a:r>
            <a:r>
              <a:rPr lang="es-ES" altLang="es-ES" sz="4800" u="sng">
                <a:solidFill>
                  <a:srgbClr val="FFFFFF"/>
                </a:solidFill>
                <a:latin typeface="Tahoma" pitchFamily="34" charset="0"/>
              </a:rPr>
              <a:t>pecado y pecador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Debemos </a:t>
            </a:r>
            <a:r>
              <a:rPr lang="es-ES" altLang="es-ES" sz="5400" u="sng">
                <a:solidFill>
                  <a:schemeClr val="bg1"/>
                </a:solidFill>
                <a:latin typeface="Tahoma" pitchFamily="34" charset="0"/>
              </a:rPr>
              <a:t>odiar</a:t>
            </a: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 el pecado,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>
                <a:solidFill>
                  <a:schemeClr val="bg1"/>
                </a:solidFill>
                <a:latin typeface="Tahoma" pitchFamily="34" charset="0"/>
              </a:rPr>
              <a:t>pero </a:t>
            </a:r>
            <a:r>
              <a:rPr lang="es-ES" altLang="es-ES" sz="4800" u="sng">
                <a:solidFill>
                  <a:schemeClr val="bg1"/>
                </a:solidFill>
                <a:latin typeface="Tahoma" pitchFamily="34" charset="0"/>
              </a:rPr>
              <a:t>ayudar</a:t>
            </a:r>
            <a:r>
              <a:rPr lang="es-ES" altLang="es-ES" sz="4800">
                <a:solidFill>
                  <a:schemeClr val="bg1"/>
                </a:solidFill>
                <a:latin typeface="Tahoma" pitchFamily="34" charset="0"/>
              </a:rPr>
              <a:t> a los pecadores</a:t>
            </a: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050"/>
          <p:cNvSpPr txBox="1">
            <a:spLocks noChangeArrowheads="1"/>
          </p:cNvSpPr>
          <p:nvPr/>
        </p:nvSpPr>
        <p:spPr bwMode="auto">
          <a:xfrm>
            <a:off x="388938" y="685800"/>
            <a:ext cx="87026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El pecado mayor 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    NO AMAR a los demás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Tiene muchas</a:t>
            </a:r>
            <a:r>
              <a:rPr lang="es-ES" altLang="es-ES" sz="4800">
                <a:solidFill>
                  <a:schemeClr val="bg1"/>
                </a:solidFill>
                <a:latin typeface="Tahoma" pitchFamily="34" charset="0"/>
              </a:rPr>
              <a:t> manifestaciones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050"/>
          <p:cNvSpPr txBox="1">
            <a:spLocks noChangeArrowheads="1"/>
          </p:cNvSpPr>
          <p:nvPr/>
        </p:nvSpPr>
        <p:spPr bwMode="auto">
          <a:xfrm>
            <a:off x="684213" y="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44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El buen samaritano</a:t>
            </a:r>
          </a:p>
        </p:txBody>
      </p:sp>
      <p:pic>
        <p:nvPicPr>
          <p:cNvPr id="18435" name="Picture 4" descr="E:\1 Respaldo 23 sept 10\Imágenes para Evangelios\1 Buen Samarit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481763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 dirty="0">
                <a:solidFill>
                  <a:srgbClr val="FFFFFF"/>
                </a:solidFill>
                <a:latin typeface="Tahoma" pitchFamily="34" charset="0"/>
              </a:rPr>
              <a:t>Punto 2 – Mis pecados </a:t>
            </a: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(mis ‘</a:t>
            </a:r>
            <a:r>
              <a:rPr lang="es-ES" altLang="es-ES" sz="4800" i="1" dirty="0">
                <a:solidFill>
                  <a:srgbClr val="FFFFFF"/>
                </a:solidFill>
                <a:latin typeface="Tahoma" pitchFamily="34" charset="0"/>
              </a:rPr>
              <a:t>afecciones desordenadas</a:t>
            </a:r>
            <a:r>
              <a:rPr lang="es-ES" altLang="es-ES" sz="4800" dirty="0">
                <a:solidFill>
                  <a:srgbClr val="FFFFFF"/>
                </a:solidFill>
                <a:latin typeface="Tahoma" pitchFamily="34" charset="0"/>
              </a:rPr>
              <a:t>’</a:t>
            </a: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Hacer una lista de ellos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para ‘ordenar mi vida</a:t>
            </a:r>
            <a:r>
              <a:rPr lang="es-ES" altLang="es-ES" sz="5400" dirty="0" smtClean="0">
                <a:solidFill>
                  <a:srgbClr val="FFFFFF"/>
                </a:solidFill>
                <a:latin typeface="Tahoma" pitchFamily="34" charset="0"/>
              </a:rPr>
              <a:t>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 smtClean="0">
                <a:solidFill>
                  <a:srgbClr val="FFFFFF"/>
                </a:solidFill>
                <a:latin typeface="Tahoma" pitchFamily="34" charset="0"/>
              </a:rPr>
              <a:t>¿Cuál es la más </a:t>
            </a:r>
            <a:r>
              <a:rPr lang="es-ES" altLang="es-ES" sz="4800" dirty="0" smtClean="0">
                <a:solidFill>
                  <a:srgbClr val="FFFFFF"/>
                </a:solidFill>
                <a:latin typeface="Tahoma" pitchFamily="34" charset="0"/>
              </a:rPr>
              <a:t>importante?</a:t>
            </a:r>
            <a:endParaRPr lang="es-ES" altLang="es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050"/>
          <p:cNvSpPr txBox="1">
            <a:spLocks noChangeArrowheads="1"/>
          </p:cNvSpPr>
          <p:nvPr/>
        </p:nvSpPr>
        <p:spPr bwMode="auto">
          <a:xfrm>
            <a:off x="0" y="685800"/>
            <a:ext cx="19796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solidFill>
                  <a:srgbClr val="FFFFFF"/>
                </a:solidFill>
                <a:latin typeface="Tahoma" pitchFamily="34" charset="0"/>
              </a:rPr>
              <a:t>Pecados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>
                <a:solidFill>
                  <a:srgbClr val="FFFFFF"/>
                </a:solidFill>
                <a:latin typeface="Tahoma" pitchFamily="34" charset="0"/>
              </a:rPr>
              <a:t>Capitale</a:t>
            </a:r>
            <a:r>
              <a:rPr lang="es-ES" altLang="es-ES">
                <a:solidFill>
                  <a:srgbClr val="FFFFFF"/>
                </a:solidFill>
                <a:latin typeface="Tahoma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FFFFFF"/>
                </a:solidFill>
                <a:latin typeface="Tahoma" pitchFamily="34" charset="0"/>
              </a:rPr>
              <a:t>y las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FFFFFF"/>
                </a:solidFill>
                <a:latin typeface="Tahoma" pitchFamily="34" charset="0"/>
              </a:rPr>
              <a:t>Virtudes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FFFFFF"/>
                </a:solidFill>
                <a:latin typeface="Tahoma" pitchFamily="34" charset="0"/>
              </a:rPr>
              <a:t>contrarias</a:t>
            </a:r>
          </a:p>
        </p:txBody>
      </p:sp>
      <p:pic>
        <p:nvPicPr>
          <p:cNvPr id="36867" name="Picture 2" descr="E:\1 Respaldo 23 sept 10\Imágenes para Evangelios\Pec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1643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Punto 3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b="1" u="sng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Causas de mis pecados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Los 7 Pecados capitales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s-ES" altLang="es-ES" sz="5400" b="1">
                <a:solidFill>
                  <a:srgbClr val="FFFFFF"/>
                </a:solidFill>
                <a:latin typeface="Tahoma" pitchFamily="34" charset="0"/>
              </a:rPr>
              <a:t>Gula, lujuria, pereza </a:t>
            </a: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vienen del </a:t>
            </a:r>
            <a:r>
              <a:rPr lang="es-ES" altLang="es-ES" sz="4400" b="1" u="sng">
                <a:solidFill>
                  <a:srgbClr val="FFFFFF"/>
                </a:solidFill>
                <a:latin typeface="Tahoma" pitchFamily="34" charset="0"/>
              </a:rPr>
              <a:t>placer</a:t>
            </a:r>
            <a:r>
              <a:rPr lang="es-ES" altLang="es-ES" sz="4400">
                <a:solidFill>
                  <a:srgbClr val="FFFFFF"/>
                </a:solidFill>
                <a:latin typeface="Tahoma" pitchFamily="34" charset="0"/>
              </a:rPr>
              <a:t> desordenad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b) </a:t>
            </a:r>
            <a:r>
              <a:rPr lang="es-ES" altLang="es-ES" sz="5400" b="1">
                <a:solidFill>
                  <a:srgbClr val="FFFFFF"/>
                </a:solidFill>
                <a:latin typeface="Tahoma" pitchFamily="34" charset="0"/>
              </a:rPr>
              <a:t>Ira, soberbia, envidia 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vienen de la </a:t>
            </a: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agresión</a:t>
            </a: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c) Avaricia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 viene de los dos: placer y agresión.</a:t>
            </a: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87026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 u="sng">
                <a:solidFill>
                  <a:srgbClr val="FFFFFF"/>
                </a:solidFill>
                <a:latin typeface="Tahoma" pitchFamily="34" charset="0"/>
              </a:rPr>
              <a:t>¿Qué causa estos males?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rgbClr val="FFFFFF"/>
                </a:solidFill>
                <a:latin typeface="Tahoma" pitchFamily="34" charset="0"/>
              </a:rPr>
              <a:t>El Poder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rgbClr val="FFFFFF"/>
                </a:solidFill>
                <a:latin typeface="Tahoma" pitchFamily="34" charset="0"/>
              </a:rPr>
              <a:t>El Tener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rgbClr val="FFFFFF"/>
                </a:solidFill>
                <a:latin typeface="Tahoma" pitchFamily="34" charset="0"/>
              </a:rPr>
              <a:t>El Placer</a:t>
            </a:r>
            <a:endParaRPr lang="eu-ES" altLang="es-ES" sz="60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41325" y="457200"/>
            <a:ext cx="24018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>
                <a:solidFill>
                  <a:srgbClr val="FFFFFF"/>
                </a:solidFill>
                <a:latin typeface="Tahoma" pitchFamily="34" charset="0"/>
              </a:rPr>
              <a:t>Poder y tener</a:t>
            </a:r>
          </a:p>
        </p:txBody>
      </p:sp>
      <p:pic>
        <p:nvPicPr>
          <p:cNvPr id="40963" name="Picture 2" descr="E:\1 Respaldo 23 sept 10\Imágenes para Evangelios\Poder y Te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6300787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2003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6 Imagen" descr="Depositphotos_10605346_X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1" y="0"/>
            <a:ext cx="37079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es-ES" sz="3600" b="1" u="sng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Relajarse</a:t>
            </a:r>
          </a:p>
          <a:p>
            <a:pPr marL="914400" indent="-914400">
              <a:defRPr/>
            </a:pPr>
            <a:endParaRPr lang="es-ES" sz="4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Fijar la vista</a:t>
            </a: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en una</a:t>
            </a: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imagen.</a:t>
            </a:r>
          </a:p>
          <a:p>
            <a:pPr marL="914400" indent="-914400">
              <a:defRPr/>
            </a:pPr>
            <a:endParaRPr lang="es-ES" sz="4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Sentir los</a:t>
            </a: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latidos </a:t>
            </a: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 </a:t>
            </a:r>
          </a:p>
          <a:p>
            <a:pPr marL="914400" indent="-914400" algn="ctr">
              <a:defRPr/>
            </a:pPr>
            <a:r>
              <a:rPr lang="es-ES" sz="4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corazón.</a:t>
            </a:r>
          </a:p>
        </p:txBody>
      </p:sp>
      <p:pic>
        <p:nvPicPr>
          <p:cNvPr id="6" name="5 Imagen" descr="218019_421922827864819_177222721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236296" y="0"/>
            <a:ext cx="1907704" cy="2636912"/>
          </a:xfrm>
          <a:prstGeom prst="ellipse">
            <a:avLst/>
          </a:prstGeom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  <a:softEdge rad="112500"/>
          </a:effectLst>
          <a:scene3d>
            <a:camera prst="orthographicFront">
              <a:rot lat="0" lon="1499987" rev="0"/>
            </a:camera>
            <a:lightRig rig="threePt" dir="t"/>
          </a:scene3d>
        </p:spPr>
      </p:pic>
      <p:pic>
        <p:nvPicPr>
          <p:cNvPr id="8" name="7 Imagen" descr="CORAZNSEVILLISTALATID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949280"/>
            <a:ext cx="1559395" cy="12912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  <a:scene3d>
            <a:camera prst="orthographicFront">
              <a:rot lat="0" lon="19199988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Causas de pecados-Biblia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Caín -      Envidia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David (Urías- Betsabé)-    Lujuria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Ajab (Nabot – Jezabel)      Envidia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Ananías Safira -Egoísmo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 dirty="0">
                <a:solidFill>
                  <a:srgbClr val="FFFFFF"/>
                </a:solidFill>
                <a:latin typeface="Tahoma" pitchFamily="34" charset="0"/>
              </a:rPr>
              <a:t>Causas de mis pecados</a:t>
            </a: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Engreimiento - Soberbia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Chisme – Soberbia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Mediocridad – Pereza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Sirvo sin amor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 err="1">
                <a:solidFill>
                  <a:srgbClr val="FFFFFF"/>
                </a:solidFill>
                <a:latin typeface="Tahoma" pitchFamily="34" charset="0"/>
              </a:rPr>
              <a:t>Superexijo</a:t>
            </a: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 a los </a:t>
            </a:r>
            <a:r>
              <a:rPr lang="es-ES" altLang="es-ES" sz="5400" dirty="0" smtClean="0">
                <a:solidFill>
                  <a:srgbClr val="FFFFFF"/>
                </a:solidFill>
                <a:latin typeface="Tahoma" pitchFamily="34" charset="0"/>
              </a:rPr>
              <a:t>demás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5400" dirty="0" smtClean="0">
                <a:solidFill>
                  <a:srgbClr val="FFFFFF"/>
                </a:solidFill>
                <a:latin typeface="Tahoma" pitchFamily="34" charset="0"/>
              </a:rPr>
              <a:t>Rencor, envidia</a:t>
            </a:r>
            <a:endParaRPr lang="es-ES" altLang="es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50"/>
          <p:cNvSpPr txBox="1">
            <a:spLocks noChangeArrowheads="1"/>
          </p:cNvSpPr>
          <p:nvPr/>
        </p:nvSpPr>
        <p:spPr bwMode="auto">
          <a:xfrm>
            <a:off x="0" y="0"/>
            <a:ext cx="563954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u-ES" sz="3600" b="1" u="sng" dirty="0" err="1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Conclusiones</a:t>
            </a:r>
            <a:endParaRPr lang="eu-ES" sz="3600" b="1" u="sng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Frente a </a:t>
            </a:r>
            <a:r>
              <a:rPr lang="es-ES" sz="36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Dios</a:t>
            </a: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: gratitud</a:t>
            </a:r>
          </a:p>
          <a:p>
            <a:pPr marL="914400" indent="-914400">
              <a:buFontTx/>
              <a:buChar char="-"/>
              <a:defRPr/>
            </a:pPr>
            <a:endParaRPr lang="es-E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endParaRPr lang="es-E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Frente a </a:t>
            </a:r>
            <a:r>
              <a:rPr lang="es-ES" sz="36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nosotros</a:t>
            </a: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: conversión</a:t>
            </a:r>
          </a:p>
          <a:p>
            <a:pPr marL="914400" indent="-914400">
              <a:buFontTx/>
              <a:buChar char="-"/>
              <a:defRPr/>
            </a:pPr>
            <a:endParaRPr lang="es-E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endParaRPr lang="es-E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Frente al </a:t>
            </a:r>
            <a:r>
              <a:rPr lang="es-ES" sz="36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pecado</a:t>
            </a: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: guerra al pecado.</a:t>
            </a:r>
          </a:p>
        </p:txBody>
      </p:sp>
      <p:pic>
        <p:nvPicPr>
          <p:cNvPr id="3" name="2 Imagen" descr="Copia++de+d%C3%B3nde+est%C3%A1n+los+otros+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60648"/>
            <a:ext cx="3011655" cy="214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images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52120" y="2348880"/>
            <a:ext cx="295232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57-comunidad-orando_jpg1.jpg"/>
          <p:cNvPicPr>
            <a:picLocks noChangeAspect="1"/>
          </p:cNvPicPr>
          <p:nvPr/>
        </p:nvPicPr>
        <p:blipFill>
          <a:blip r:embed="rId4" cstate="print"/>
          <a:srcRect r="2043"/>
          <a:stretch>
            <a:fillRect/>
          </a:stretch>
        </p:blipFill>
        <p:spPr>
          <a:xfrm>
            <a:off x="5724128" y="4725144"/>
            <a:ext cx="28803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6 Imagen" descr="image-9f849ee8d04d3a614608cef4432910b7-sigamos_la_cru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325" y="260350"/>
            <a:ext cx="3108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 dirty="0">
                <a:solidFill>
                  <a:srgbClr val="FFFFFF"/>
                </a:solidFill>
                <a:latin typeface="Tahoma" pitchFamily="34" charset="0"/>
              </a:rPr>
              <a:t>Condiciones para el perdón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1-Que yo me  perdone (Pablo y </a:t>
            </a:r>
            <a:r>
              <a:rPr lang="es-ES" altLang="es-ES" sz="5400" dirty="0" err="1">
                <a:solidFill>
                  <a:srgbClr val="FFFFFF"/>
                </a:solidFill>
                <a:latin typeface="Tahoma" pitchFamily="34" charset="0"/>
              </a:rPr>
              <a:t>Mons</a:t>
            </a: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 Romero dijeron sus pecados)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2-Que yo perdone a 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dirty="0">
                <a:solidFill>
                  <a:srgbClr val="FFFFFF"/>
                </a:solidFill>
                <a:latin typeface="Tahoma" pitchFamily="34" charset="0"/>
              </a:rPr>
              <a:t>3-Dejar a Dios perdonarme (Adúltera, Hijo Pródigo)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4. Dejarme mirar como Pedro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Me comparo con los curados por Jesús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(Para judíos, enfermedad igual a pecado)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5400" b="1" u="sng">
                <a:solidFill>
                  <a:schemeClr val="bg1"/>
                </a:solidFill>
                <a:latin typeface="Tahoma" pitchFamily="34" charset="0"/>
              </a:rPr>
              <a:t>Confesión General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5400" u="sng">
                <a:solidFill>
                  <a:schemeClr val="bg1"/>
                </a:solidFill>
                <a:latin typeface="Tahoma" pitchFamily="34" charset="0"/>
              </a:rPr>
              <a:t>Pasos en la Confesión</a:t>
            </a:r>
            <a:r>
              <a:rPr lang="eu-ES" altLang="es-ES" sz="540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4800">
                <a:solidFill>
                  <a:schemeClr val="bg1"/>
                </a:solidFill>
                <a:latin typeface="Tahoma" pitchFamily="34" charset="0"/>
              </a:rPr>
              <a:t>1.Examen de conciencia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4800">
                <a:solidFill>
                  <a:schemeClr val="bg1"/>
                </a:solidFill>
                <a:latin typeface="Tahoma" pitchFamily="34" charset="0"/>
              </a:rPr>
              <a:t>2.Arrepentimiento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4800">
                <a:solidFill>
                  <a:schemeClr val="bg1"/>
                </a:solidFill>
                <a:latin typeface="Tahoma" pitchFamily="34" charset="0"/>
              </a:rPr>
              <a:t>3.Decir los pecados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4800">
                <a:solidFill>
                  <a:schemeClr val="bg1"/>
                </a:solidFill>
                <a:latin typeface="Tahoma" pitchFamily="34" charset="0"/>
              </a:rPr>
              <a:t>4.Dirección espiritual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u-ES" altLang="es-ES" sz="4800">
                <a:solidFill>
                  <a:schemeClr val="bg1"/>
                </a:solidFill>
                <a:latin typeface="Tahoma" pitchFamily="34" charset="0"/>
              </a:rPr>
              <a:t>5. Conversión y reconciliación</a:t>
            </a:r>
            <a:endParaRPr lang="es-ES" altLang="es-ES" sz="48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050"/>
          <p:cNvSpPr txBox="1">
            <a:spLocks noChangeArrowheads="1"/>
          </p:cNvSpPr>
          <p:nvPr/>
        </p:nvSpPr>
        <p:spPr bwMode="auto">
          <a:xfrm>
            <a:off x="228600" y="115888"/>
            <a:ext cx="87026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Ante Jesús Crucificado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- ¿Qué </a:t>
            </a: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he hecho 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por Cristo?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¿Qué </a:t>
            </a:r>
            <a:r>
              <a:rPr lang="eu-ES" altLang="es-ES" sz="5400" u="sng">
                <a:solidFill>
                  <a:srgbClr val="FFFFFF"/>
                </a:solidFill>
                <a:latin typeface="Tahoma" pitchFamily="34" charset="0"/>
              </a:rPr>
              <a:t>hago</a:t>
            </a: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 por Cristo?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¿Qué </a:t>
            </a:r>
            <a:r>
              <a:rPr lang="eu-ES" altLang="es-ES" sz="5400" u="sng">
                <a:solidFill>
                  <a:srgbClr val="FFFFFF"/>
                </a:solidFill>
                <a:latin typeface="Tahoma" pitchFamily="34" charset="0"/>
              </a:rPr>
              <a:t>debo hacer </a:t>
            </a: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por Cristo? (EE 53)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76936_157362960974187_100001014516898_292561_993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836712"/>
            <a:ext cx="4176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Text Box 2050"/>
          <p:cNvSpPr txBox="1">
            <a:spLocks noChangeArrowheads="1"/>
          </p:cNvSpPr>
          <p:nvPr/>
        </p:nvSpPr>
        <p:spPr bwMode="auto">
          <a:xfrm>
            <a:off x="179512" y="692696"/>
            <a:ext cx="39604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No me mueve,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mi Dios, para quererte,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/ el cielo que me tienes prometido, 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/Ni me mueve el infierno tan temido, / para dejar por eso de ofenderte.</a:t>
            </a:r>
            <a:r>
              <a:rPr lang="es-VE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u-E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457200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Text Box 2050"/>
          <p:cNvSpPr txBox="1">
            <a:spLocks noChangeArrowheads="1"/>
          </p:cNvSpPr>
          <p:nvPr/>
        </p:nvSpPr>
        <p:spPr bwMode="auto">
          <a:xfrm>
            <a:off x="0" y="-66973"/>
            <a:ext cx="449999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Tú me mueves, Señor, muéveme el verte / clavado en una cruz y escarnecido.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Muéveme ver tu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cuerpo tan herido,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/ </a:t>
            </a:r>
            <a:r>
              <a:rPr lang="es-ES" sz="3600" b="1" dirty="0" err="1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muévenme</a:t>
            </a: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tus afrentas y tu muerte.</a:t>
            </a:r>
            <a:r>
              <a:rPr lang="es-VE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914400" indent="-914400">
              <a:defRPr/>
            </a:pP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050"/>
          <p:cNvSpPr txBox="1">
            <a:spLocks noChangeArrowheads="1"/>
          </p:cNvSpPr>
          <p:nvPr/>
        </p:nvSpPr>
        <p:spPr bwMode="auto">
          <a:xfrm>
            <a:off x="1" y="685800"/>
            <a:ext cx="3995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Muéveme, en fin, tu amor, y en tal manera, /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que aunque no hubiera cielo, yo te amara,/</a:t>
            </a:r>
          </a:p>
          <a:p>
            <a:pPr marL="914400" indent="-914400" algn="ctr">
              <a:defRPr/>
            </a:pPr>
            <a:r>
              <a:rPr lang="es-ES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y aunque no hubiera infierno, te temiera.</a:t>
            </a:r>
            <a:r>
              <a:rPr lang="es-VE" sz="32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u-E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" name="2 Imagen" descr="429168_356572474362732_17250137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764704"/>
            <a:ext cx="45720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s(5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4680520" cy="473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Text Box 2050"/>
          <p:cNvSpPr txBox="1">
            <a:spLocks noChangeArrowheads="1"/>
          </p:cNvSpPr>
          <p:nvPr/>
        </p:nvSpPr>
        <p:spPr bwMode="auto">
          <a:xfrm>
            <a:off x="1" y="107637"/>
            <a:ext cx="392392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u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2- </a:t>
            </a:r>
            <a:r>
              <a:rPr lang="eu-ES" sz="3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Oración</a:t>
            </a:r>
            <a:endParaRPr lang="eu-ES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u-ES" sz="3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Preparatoria</a:t>
            </a:r>
            <a:endParaRPr lang="eu-ES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Me pongo en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la presencia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de Dios 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¿Adónde voy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y a qué?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(Ej. 239)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Voy a hablar con </a:t>
            </a:r>
          </a:p>
          <a:p>
            <a:pPr marL="914400" indent="-914400" algn="ctr">
              <a:defRPr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un amigo.</a:t>
            </a:r>
          </a:p>
        </p:txBody>
      </p:sp>
      <p:pic>
        <p:nvPicPr>
          <p:cNvPr id="4" name="3 Imagen" descr="428432_4120470860995_7251466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1052736"/>
            <a:ext cx="146577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050"/>
          <p:cNvSpPr txBox="1">
            <a:spLocks noChangeArrowheads="1"/>
          </p:cNvSpPr>
          <p:nvPr/>
        </p:nvSpPr>
        <p:spPr bwMode="auto">
          <a:xfrm>
            <a:off x="251520" y="692696"/>
            <a:ext cx="79208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No me tienes que dar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porque te quiera, /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pues aunque lo que espero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No esperara,/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lo mismo que te quiero </a:t>
            </a:r>
          </a:p>
          <a:p>
            <a:pPr marL="914400" indent="-914400" algn="ctr">
              <a:defRPr/>
            </a:pPr>
            <a:r>
              <a:rPr lang="es-E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Te quisiera.</a:t>
            </a:r>
            <a:endParaRPr lang="es-VE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rgbClr val="FFFFFF"/>
                </a:solidFill>
                <a:latin typeface="Tahoma" pitchFamily="34" charset="0"/>
              </a:rPr>
              <a:t>7 - Coloquio</a:t>
            </a: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 i="1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i="1">
                <a:solidFill>
                  <a:srgbClr val="FFFFFF"/>
                </a:solidFill>
                <a:latin typeface="Tahoma" pitchFamily="34" charset="0"/>
              </a:rPr>
              <a:t>“Me levantaré e iré a mi Padre”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050"/>
          <p:cNvSpPr txBox="1">
            <a:spLocks noChangeArrowheads="1"/>
          </p:cNvSpPr>
          <p:nvPr/>
        </p:nvSpPr>
        <p:spPr bwMode="auto">
          <a:xfrm>
            <a:off x="228600" y="115888"/>
            <a:ext cx="87026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Soy pecador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pero </a:t>
            </a: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PERDONADO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amado y salvado,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como Pedro…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Pido sentirlo.</a:t>
            </a:r>
            <a:endParaRPr lang="eu-ES" altLang="es-ES" sz="5400" u="sng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050"/>
          <p:cNvSpPr txBox="1">
            <a:spLocks noChangeArrowheads="1"/>
          </p:cNvSpPr>
          <p:nvPr/>
        </p:nvSpPr>
        <p:spPr bwMode="auto">
          <a:xfrm>
            <a:off x="228600" y="115888"/>
            <a:ext cx="87026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Ante Jesús Crucificado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- ¿Qué </a:t>
            </a:r>
            <a:r>
              <a:rPr lang="es-ES" altLang="es-ES" sz="5400" u="sng">
                <a:solidFill>
                  <a:srgbClr val="FFFFFF"/>
                </a:solidFill>
                <a:latin typeface="Tahoma" pitchFamily="34" charset="0"/>
              </a:rPr>
              <a:t>he hecho </a:t>
            </a: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por Cristo?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¿Qué </a:t>
            </a:r>
            <a:r>
              <a:rPr lang="eu-ES" altLang="es-ES" sz="5400" u="sng">
                <a:solidFill>
                  <a:srgbClr val="FFFFFF"/>
                </a:solidFill>
                <a:latin typeface="Tahoma" pitchFamily="34" charset="0"/>
              </a:rPr>
              <a:t>hago</a:t>
            </a: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 por Cristo?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u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¿Qué </a:t>
            </a:r>
            <a:r>
              <a:rPr lang="eu-ES" altLang="es-ES" sz="5400" u="sng">
                <a:solidFill>
                  <a:srgbClr val="FFFFFF"/>
                </a:solidFill>
                <a:latin typeface="Tahoma" pitchFamily="34" charset="0"/>
              </a:rPr>
              <a:t>debo hacer </a:t>
            </a:r>
            <a:r>
              <a:rPr lang="eu-ES" altLang="es-ES" sz="5400">
                <a:solidFill>
                  <a:srgbClr val="FFFFFF"/>
                </a:solidFill>
                <a:latin typeface="Tahoma" pitchFamily="34" charset="0"/>
              </a:rPr>
              <a:t>por Cristo? (EE 53)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 b="1" u="sng">
                <a:solidFill>
                  <a:schemeClr val="bg1"/>
                </a:solidFill>
                <a:latin typeface="Tahoma" pitchFamily="34" charset="0"/>
              </a:rPr>
              <a:t>Coloquio</a:t>
            </a: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A la Virgen, al Hijo,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al Padre, al Espíritu Santo.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Converso con ellos.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Repito Peticiones.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72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altLang="es-ES" sz="7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57347" name="Object 1027"/>
          <p:cNvGraphicFramePr>
            <a:graphicFrameLocks noChangeAspect="1"/>
          </p:cNvGraphicFramePr>
          <p:nvPr/>
        </p:nvGraphicFramePr>
        <p:xfrm>
          <a:off x="609600" y="457200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228601" y="0"/>
            <a:ext cx="40553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E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Que todas mis intenciones, acciones y operaciones sean puramente ordenadas en servicio y alabanza de tu divina majestad.</a:t>
            </a:r>
            <a:r>
              <a:rPr lang="es-ES" sz="3600" i="1" dirty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sz="3600" i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4248472" cy="510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hrist_pue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b="1" u="sng">
                <a:solidFill>
                  <a:schemeClr val="bg1"/>
                </a:solidFill>
                <a:latin typeface="Tahoma" pitchFamily="34" charset="0"/>
              </a:rPr>
              <a:t>3 – Tema de hoy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 u="sng">
                <a:solidFill>
                  <a:schemeClr val="bg1"/>
                </a:solidFill>
                <a:latin typeface="Tahoma" pitchFamily="34" charset="0"/>
              </a:rPr>
              <a:t>Jesús ante el pecado</a:t>
            </a: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Dios-Padre tan bueno.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Yo tan malo.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chemeClr val="bg1"/>
                </a:solidFill>
                <a:latin typeface="Tahoma" pitchFamily="34" charset="0"/>
              </a:rPr>
              <a:t>Pero soy pecador perdonado.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Es más importante el amor y la misericordia con que Dios perdona,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que el pecado en sí.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Mis pecados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son tropiezos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540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>
                <a:solidFill>
                  <a:srgbClr val="FFFFFF"/>
                </a:solidFill>
                <a:latin typeface="Tahoma" pitchFamily="34" charset="0"/>
              </a:rPr>
              <a:t>al Plan de Dios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ª Sem 11 EVC Jesús ante pec 9 dic 13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1ª Sem 11 EVC Jesús ante pec 9 dic 13 PPT</Template>
  <TotalTime>104</TotalTime>
  <Words>791</Words>
  <Application>Microsoft Office PowerPoint</Application>
  <PresentationFormat>Presentación en pantalla (4:3)</PresentationFormat>
  <Paragraphs>212</Paragraphs>
  <Slides>45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7" baseType="lpstr">
      <vt:lpstr>1ª Sem 11 EVC Jesús ante pec 9 dic 13 PPT</vt:lpstr>
      <vt:lpstr>4_PLANTILLA</vt:lpstr>
      <vt:lpstr>9_PLANTILLA</vt:lpstr>
      <vt:lpstr>12_PLANTILLA</vt:lpstr>
      <vt:lpstr>13_PLANTILLA</vt:lpstr>
      <vt:lpstr>14_PLANTILLA</vt:lpstr>
      <vt:lpstr>15_PLANTILLA</vt:lpstr>
      <vt:lpstr>16_PLANTILLA</vt:lpstr>
      <vt:lpstr>1_PLANTILLA</vt:lpstr>
      <vt:lpstr>2_PLANTILLA</vt:lpstr>
      <vt:lpstr>3_PLANTILLA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</cp:revision>
  <dcterms:created xsi:type="dcterms:W3CDTF">2013-12-01T22:51:11Z</dcterms:created>
  <dcterms:modified xsi:type="dcterms:W3CDTF">2013-12-02T00:35:22Z</dcterms:modified>
</cp:coreProperties>
</file>