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notesMasterIdLst>
    <p:notesMasterId r:id="rId74"/>
  </p:notesMasterIdLst>
  <p:sldIdLst>
    <p:sldId id="557" r:id="rId4"/>
    <p:sldId id="438" r:id="rId5"/>
    <p:sldId id="587" r:id="rId6"/>
    <p:sldId id="588" r:id="rId7"/>
    <p:sldId id="589" r:id="rId8"/>
    <p:sldId id="333" r:id="rId9"/>
    <p:sldId id="516" r:id="rId10"/>
    <p:sldId id="525" r:id="rId11"/>
    <p:sldId id="524" r:id="rId12"/>
    <p:sldId id="521" r:id="rId13"/>
    <p:sldId id="522" r:id="rId14"/>
    <p:sldId id="558" r:id="rId15"/>
    <p:sldId id="560" r:id="rId16"/>
    <p:sldId id="545" r:id="rId17"/>
    <p:sldId id="332" r:id="rId18"/>
    <p:sldId id="544" r:id="rId19"/>
    <p:sldId id="520" r:id="rId20"/>
    <p:sldId id="530" r:id="rId21"/>
    <p:sldId id="561" r:id="rId22"/>
    <p:sldId id="590" r:id="rId23"/>
    <p:sldId id="562" r:id="rId24"/>
    <p:sldId id="559" r:id="rId25"/>
    <p:sldId id="529" r:id="rId26"/>
    <p:sldId id="591" r:id="rId27"/>
    <p:sldId id="565" r:id="rId28"/>
    <p:sldId id="528" r:id="rId29"/>
    <p:sldId id="527" r:id="rId30"/>
    <p:sldId id="566" r:id="rId31"/>
    <p:sldId id="567" r:id="rId32"/>
    <p:sldId id="526" r:id="rId33"/>
    <p:sldId id="546" r:id="rId34"/>
    <p:sldId id="568" r:id="rId35"/>
    <p:sldId id="569" r:id="rId36"/>
    <p:sldId id="570" r:id="rId37"/>
    <p:sldId id="571" r:id="rId38"/>
    <p:sldId id="572" r:id="rId39"/>
    <p:sldId id="573" r:id="rId40"/>
    <p:sldId id="574" r:id="rId41"/>
    <p:sldId id="537" r:id="rId42"/>
    <p:sldId id="536" r:id="rId43"/>
    <p:sldId id="535" r:id="rId44"/>
    <p:sldId id="553" r:id="rId45"/>
    <p:sldId id="575" r:id="rId46"/>
    <p:sldId id="594" r:id="rId47"/>
    <p:sldId id="593" r:id="rId48"/>
    <p:sldId id="534" r:id="rId49"/>
    <p:sldId id="577" r:id="rId50"/>
    <p:sldId id="533" r:id="rId51"/>
    <p:sldId id="578" r:id="rId52"/>
    <p:sldId id="532" r:id="rId53"/>
    <p:sldId id="579" r:id="rId54"/>
    <p:sldId id="576" r:id="rId55"/>
    <p:sldId id="531" r:id="rId56"/>
    <p:sldId id="556" r:id="rId57"/>
    <p:sldId id="555" r:id="rId58"/>
    <p:sldId id="554" r:id="rId59"/>
    <p:sldId id="548" r:id="rId60"/>
    <p:sldId id="547" r:id="rId61"/>
    <p:sldId id="580" r:id="rId62"/>
    <p:sldId id="581" r:id="rId63"/>
    <p:sldId id="582" r:id="rId64"/>
    <p:sldId id="583" r:id="rId65"/>
    <p:sldId id="584" r:id="rId66"/>
    <p:sldId id="586" r:id="rId67"/>
    <p:sldId id="585" r:id="rId68"/>
    <p:sldId id="542" r:id="rId69"/>
    <p:sldId id="293" r:id="rId70"/>
    <p:sldId id="504" r:id="rId71"/>
    <p:sldId id="286" r:id="rId72"/>
    <p:sldId id="288" r:id="rId7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996600"/>
    <a:srgbClr val="A21619"/>
    <a:srgbClr val="A9171A"/>
    <a:srgbClr val="841215"/>
    <a:srgbClr val="CC6600"/>
    <a:srgbClr val="99CCFF"/>
    <a:srgbClr val="3366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2787"/>
    <p:restoredTop sz="90929"/>
  </p:normalViewPr>
  <p:slideViewPr>
    <p:cSldViewPr>
      <p:cViewPr varScale="1">
        <p:scale>
          <a:sx n="77" d="100"/>
          <a:sy n="77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viewProps" Target="view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u-E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u-E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u-ES" noProof="0" smtClean="0"/>
              <a:t>Haga clic para modificar el estilo de texto del patrón</a:t>
            </a:r>
          </a:p>
          <a:p>
            <a:pPr lvl="1"/>
            <a:r>
              <a:rPr lang="eu-ES" noProof="0" smtClean="0"/>
              <a:t>Segundo nivel</a:t>
            </a:r>
          </a:p>
          <a:p>
            <a:pPr lvl="2"/>
            <a:r>
              <a:rPr lang="eu-ES" noProof="0" smtClean="0"/>
              <a:t>Tercer nivel</a:t>
            </a:r>
          </a:p>
          <a:p>
            <a:pPr lvl="3"/>
            <a:r>
              <a:rPr lang="eu-ES" noProof="0" smtClean="0"/>
              <a:t>Cuarto nivel</a:t>
            </a:r>
          </a:p>
          <a:p>
            <a:pPr lvl="4"/>
            <a:r>
              <a:rPr lang="eu-ES" noProof="0" smtClean="0"/>
              <a:t>Quinto nivel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u-E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215BDA08-A15F-42E2-9E73-6F8E0FFF0C8A}" type="slidenum">
              <a:rPr lang="eu-ES"/>
              <a:pPr>
                <a:defRPr/>
              </a:pPr>
              <a:t>‹Nº›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23710119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D26D80-3806-4D85-A7A1-A3687837C310}" type="slidenum">
              <a:rPr lang="eu-ES" smtClean="0">
                <a:solidFill>
                  <a:srgbClr val="000000"/>
                </a:solidFill>
                <a:latin typeface="Times New Roman" pitchFamily="18" charset="0"/>
              </a:rPr>
              <a:pPr/>
              <a:t>5</a:t>
            </a:fld>
            <a:endParaRPr lang="eu-E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_tradn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6BCA7C2-C2F6-4672-97FC-3E9CDA20A38C}" type="slidenum">
              <a:rPr lang="es-ES" sz="1200" smtClean="0"/>
              <a:pPr eaLnBrk="1" hangingPunct="1"/>
              <a:t>32</a:t>
            </a:fld>
            <a:endParaRPr lang="es-ES" sz="120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45F0003-122E-4EC9-969A-142047BA8B2D}" type="slidenum">
              <a:rPr lang="es-ES" sz="1200" smtClean="0"/>
              <a:pPr eaLnBrk="1" hangingPunct="1"/>
              <a:t>34</a:t>
            </a:fld>
            <a:endParaRPr lang="es-ES" sz="12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4CB30D0-84F9-4F02-B2FB-3B7A941C36DE}" type="slidenum">
              <a:rPr lang="es-ES" sz="1200" smtClean="0"/>
              <a:pPr eaLnBrk="1" hangingPunct="1"/>
              <a:t>36</a:t>
            </a:fld>
            <a:endParaRPr lang="es-ES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C297B-28F7-43E9-867F-E9EC2C68EC1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16818-3007-40F3-8BE0-8B2AC35B102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D0084-1F4F-4B65-98CE-F77F92DC23C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17443-5523-47B7-A6AC-155D144DEA8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DB12C-BFEB-4E59-A8AA-D4F3F31DBD4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73B12-8884-45AA-94E2-6F7848D34B3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604D8-56A8-40CC-AB4A-140AC91E788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DE7D1-9F38-44DC-9B95-4024E6A549E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B0739-F6CE-4224-B013-D6962BEBA51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2AC50-0E0C-462F-B342-DABEA0458CE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328C3-D5E5-4FE8-9A6D-2B51A4D5550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ED0F5-59AE-4A51-AF85-25F6A80AA25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V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EAAAC-575D-424C-9FD3-0FE192F178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C27C7-7E86-4177-AA5D-625CB2F630A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67A44-EB90-41B7-911F-71685FEC201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2DAAF-5EAD-470A-8F58-28F6AB41E0B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0697B-82BF-4E27-93BD-79A5F8B0EDE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5227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940E4-D575-4F99-A7DC-6E734518703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9575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8E42E-6464-4F9D-85C0-CEB782D4D36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5498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54331-6B87-4D18-8963-6689397B813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2634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6213B-C2DF-4FCD-B597-0FF5F5378D9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6562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88A4C-E5B2-4A11-8EB1-BA3C5E930B8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669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70968-4351-4E7F-90D1-F0A4D6E0A04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1AA9F-37E0-4ADF-B081-C7AD52C384C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8297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636D9-E492-4625-AD31-BD6156B207B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9097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V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3E2AA-F848-4E93-B3FD-BF6EDA59F01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1852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FFD48-F53B-4E2A-8D6D-80B20DF8D26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4709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C6146-FB38-4D3B-9D92-98A1656314A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172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ED7A5-7285-48E1-B5EC-F1FBBCE8FBB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D4008-6741-4E8C-8BCD-42CE99B61C1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859BB-5D5F-47CE-9DF3-800CF886EEA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48217-2812-4723-A622-6332B981C5C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C105A-0915-45EF-9E4A-0E5F893E528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V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68A44-CD71-4A9E-931F-A6278E2F420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>
                <a:alpha val="89000"/>
              </a:srgbClr>
            </a:gs>
            <a:gs pos="53000">
              <a:schemeClr val="accent3">
                <a:lumMod val="85000"/>
              </a:schemeClr>
            </a:gs>
            <a:gs pos="83000">
              <a:schemeClr val="accent2">
                <a:lumMod val="75000"/>
                <a:alpha val="78000"/>
              </a:schemeClr>
            </a:gs>
            <a:gs pos="100000">
              <a:srgbClr val="3333C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684F1E0C-0424-4959-8698-0591866C885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>
                <a:alpha val="89000"/>
              </a:srgbClr>
            </a:gs>
            <a:gs pos="53000">
              <a:schemeClr val="accent3">
                <a:lumMod val="85000"/>
              </a:schemeClr>
            </a:gs>
            <a:gs pos="83000">
              <a:schemeClr val="accent2">
                <a:lumMod val="75000"/>
                <a:alpha val="78000"/>
              </a:schemeClr>
            </a:gs>
            <a:gs pos="100000">
              <a:srgbClr val="3333C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9E0E9C8-4219-482A-B3D8-FD430D583E5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D3BB80B3-9254-4784-9747-233832E2CDE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27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0.jpe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mailto:martodaj@gmail.com" TargetMode="External"/><Relationship Id="rId1" Type="http://schemas.openxmlformats.org/officeDocument/2006/relationships/slideLayout" Target="../slideLayouts/slideLayout3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6.wmf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-23019" y="728890"/>
            <a:ext cx="3924300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sz="4400" b="1" u="sng" dirty="0" smtClean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s-ES" sz="3600" b="1" u="sng" dirty="0" smtClean="0">
                <a:solidFill>
                  <a:schemeClr val="bg1"/>
                </a:solidFill>
                <a:latin typeface="Tahoma" pitchFamily="34" charset="0"/>
              </a:rPr>
              <a:t>Contemplación </a:t>
            </a:r>
            <a:endParaRPr lang="es-ES" sz="3600" b="1" u="sng" dirty="0" smtClean="0">
              <a:solidFill>
                <a:schemeClr val="bg1"/>
              </a:solidFill>
              <a:latin typeface="Tahoma" pitchFamily="34" charset="0"/>
            </a:endParaRPr>
          </a:p>
          <a:p>
            <a:pPr algn="ctr" eaLnBrk="1" hangingPunct="1"/>
            <a:endParaRPr lang="es-ES" sz="3600" b="1" u="sng" dirty="0">
              <a:solidFill>
                <a:schemeClr val="bg1"/>
              </a:solidFill>
              <a:latin typeface="Tahoma" pitchFamily="34" charset="0"/>
            </a:endParaRPr>
          </a:p>
          <a:p>
            <a:pPr algn="ctr" eaLnBrk="1" hangingPunct="1"/>
            <a:r>
              <a:rPr lang="es-ES" sz="3600" b="1" u="sng" dirty="0" smtClean="0">
                <a:solidFill>
                  <a:schemeClr val="bg1"/>
                </a:solidFill>
                <a:latin typeface="Tahoma" pitchFamily="34" charset="0"/>
              </a:rPr>
              <a:t>para </a:t>
            </a:r>
            <a:r>
              <a:rPr lang="es-ES" sz="3600" b="1" u="sng" dirty="0">
                <a:solidFill>
                  <a:schemeClr val="bg1"/>
                </a:solidFill>
                <a:latin typeface="Tahoma" pitchFamily="34" charset="0"/>
              </a:rPr>
              <a:t>alcanzar </a:t>
            </a:r>
            <a:endParaRPr lang="es-ES" sz="3600" b="1" u="sng" dirty="0" smtClean="0">
              <a:solidFill>
                <a:schemeClr val="bg1"/>
              </a:solidFill>
              <a:latin typeface="Tahoma" pitchFamily="34" charset="0"/>
            </a:endParaRPr>
          </a:p>
          <a:p>
            <a:pPr algn="ctr" eaLnBrk="1" hangingPunct="1"/>
            <a:endParaRPr lang="es-ES" sz="3600" b="1" u="sng" dirty="0">
              <a:solidFill>
                <a:schemeClr val="bg1"/>
              </a:solidFill>
              <a:latin typeface="Tahoma" pitchFamily="34" charset="0"/>
            </a:endParaRPr>
          </a:p>
          <a:p>
            <a:pPr algn="ctr" eaLnBrk="1" hangingPunct="1"/>
            <a:r>
              <a:rPr lang="es-ES" sz="3600" b="1" u="sng" dirty="0" smtClean="0">
                <a:solidFill>
                  <a:schemeClr val="bg1"/>
                </a:solidFill>
                <a:latin typeface="Tahoma" pitchFamily="34" charset="0"/>
              </a:rPr>
              <a:t>Amor</a:t>
            </a:r>
          </a:p>
          <a:p>
            <a:pPr algn="ctr" eaLnBrk="1" hangingPunct="1"/>
            <a:endParaRPr lang="es-ES" sz="3600" b="1" u="sng" dirty="0">
              <a:solidFill>
                <a:schemeClr val="bg1"/>
              </a:solidFill>
              <a:latin typeface="Tahoma" pitchFamily="34" charset="0"/>
            </a:endParaRPr>
          </a:p>
          <a:p>
            <a:pPr algn="ctr" eaLnBrk="1" hangingPunct="1"/>
            <a:endParaRPr lang="es-ES" sz="3600" b="1" u="sng" dirty="0" smtClean="0">
              <a:solidFill>
                <a:schemeClr val="bg1"/>
              </a:solidFill>
              <a:latin typeface="Tahoma" pitchFamily="34" charset="0"/>
            </a:endParaRPr>
          </a:p>
          <a:p>
            <a:pPr algn="ctr" eaLnBrk="1" hangingPunct="1"/>
            <a:endParaRPr lang="es-ES" sz="3600" b="1" u="sng" dirty="0">
              <a:solidFill>
                <a:schemeClr val="bg1"/>
              </a:solidFill>
              <a:latin typeface="Tahoma" pitchFamily="34" charset="0"/>
            </a:endParaRPr>
          </a:p>
          <a:p>
            <a:pPr algn="ctr" eaLnBrk="1" hangingPunct="1"/>
            <a:r>
              <a:rPr lang="es-ES" sz="3200" u="sng" dirty="0" smtClean="0">
                <a:solidFill>
                  <a:schemeClr val="bg1"/>
                </a:solidFill>
                <a:latin typeface="Tahoma" pitchFamily="34" charset="0"/>
              </a:rPr>
              <a:t>(22 EVC)</a:t>
            </a:r>
            <a:r>
              <a:rPr lang="es-ES" sz="3200" dirty="0" smtClean="0">
                <a:solidFill>
                  <a:schemeClr val="bg1"/>
                </a:solidFill>
                <a:latin typeface="Tahoma" pitchFamily="34" charset="0"/>
              </a:rPr>
              <a:t> </a:t>
            </a:r>
            <a:endParaRPr lang="es-ES" sz="3200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13315" name="Picture 3" descr="E:\1 Respaldo 23 sept 10\Imágenes para Ejercicios\Jesús te llam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0"/>
            <a:ext cx="5364162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E:\1 Respaldo 23 sept 10\Imágenes para Ejercicios\Diab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1052513"/>
            <a:ext cx="46038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78969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050"/>
          <p:cNvSpPr txBox="1">
            <a:spLocks noChangeArrowheads="1"/>
          </p:cNvSpPr>
          <p:nvPr/>
        </p:nvSpPr>
        <p:spPr bwMode="auto">
          <a:xfrm>
            <a:off x="228600" y="685800"/>
            <a:ext cx="8702675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u-ES" sz="5400" u="sng" dirty="0" smtClean="0">
                <a:solidFill>
                  <a:srgbClr val="FFFFFF"/>
                </a:solidFill>
                <a:latin typeface="Tahoma" pitchFamily="34" charset="0"/>
              </a:rPr>
              <a:t>Dos </a:t>
            </a:r>
            <a:r>
              <a:rPr lang="eu-ES" sz="5400" u="sng" dirty="0" err="1" smtClean="0">
                <a:solidFill>
                  <a:srgbClr val="FFFFFF"/>
                </a:solidFill>
                <a:latin typeface="Tahoma" pitchFamily="34" charset="0"/>
              </a:rPr>
              <a:t>advertencias</a:t>
            </a:r>
            <a:r>
              <a:rPr lang="eu-ES" sz="5400" u="sng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800" u="sng" dirty="0" smtClean="0">
                <a:solidFill>
                  <a:srgbClr val="FFFFFF"/>
                </a:solidFill>
                <a:latin typeface="Tahoma" pitchFamily="34" charset="0"/>
              </a:rPr>
              <a:t>de Ignacio</a:t>
            </a:r>
          </a:p>
          <a:p>
            <a:pPr eaLnBrk="1" hangingPunct="1"/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1a-¨</a:t>
            </a:r>
            <a:r>
              <a:rPr lang="eu-ES" sz="5400" i="1" dirty="0" smtClean="0">
                <a:solidFill>
                  <a:srgbClr val="FFFFFF"/>
                </a:solidFill>
                <a:latin typeface="Tahoma" pitchFamily="34" charset="0"/>
              </a:rPr>
              <a:t>El </a:t>
            </a:r>
            <a:r>
              <a:rPr lang="eu-ES" sz="5400" i="1" dirty="0" err="1" smtClean="0">
                <a:solidFill>
                  <a:srgbClr val="FFFFFF"/>
                </a:solidFill>
                <a:latin typeface="Tahoma" pitchFamily="34" charset="0"/>
              </a:rPr>
              <a:t>amor</a:t>
            </a:r>
            <a:r>
              <a:rPr lang="eu-ES" sz="5400" i="1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i="1" dirty="0" err="1" smtClean="0">
                <a:solidFill>
                  <a:srgbClr val="FFFFFF"/>
                </a:solidFill>
                <a:latin typeface="Tahoma" pitchFamily="34" charset="0"/>
              </a:rPr>
              <a:t>se</a:t>
            </a:r>
            <a:r>
              <a:rPr lang="eu-ES" sz="5400" i="1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i="1" dirty="0" err="1" smtClean="0">
                <a:solidFill>
                  <a:srgbClr val="FFFFFF"/>
                </a:solidFill>
                <a:latin typeface="Tahoma" pitchFamily="34" charset="0"/>
              </a:rPr>
              <a:t>ha</a:t>
            </a:r>
            <a:r>
              <a:rPr lang="eu-ES" sz="5400" i="1" dirty="0" smtClean="0">
                <a:solidFill>
                  <a:srgbClr val="FFFFFF"/>
                </a:solidFill>
                <a:latin typeface="Tahoma" pitchFamily="34" charset="0"/>
              </a:rPr>
              <a:t> de </a:t>
            </a:r>
            <a:r>
              <a:rPr lang="eu-ES" sz="5400" i="1" dirty="0" err="1" smtClean="0">
                <a:solidFill>
                  <a:srgbClr val="FFFFFF"/>
                </a:solidFill>
                <a:latin typeface="Tahoma" pitchFamily="34" charset="0"/>
              </a:rPr>
              <a:t>poner</a:t>
            </a:r>
            <a:r>
              <a:rPr lang="eu-ES" sz="5400" i="1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i="1" dirty="0" err="1" smtClean="0">
                <a:solidFill>
                  <a:srgbClr val="FFFFFF"/>
                </a:solidFill>
                <a:latin typeface="Tahoma" pitchFamily="34" charset="0"/>
              </a:rPr>
              <a:t>más</a:t>
            </a:r>
            <a:r>
              <a:rPr lang="eu-ES" sz="5400" i="1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i="1" dirty="0" err="1" smtClean="0">
                <a:solidFill>
                  <a:srgbClr val="FFFFFF"/>
                </a:solidFill>
                <a:latin typeface="Tahoma" pitchFamily="34" charset="0"/>
              </a:rPr>
              <a:t>en</a:t>
            </a:r>
            <a:r>
              <a:rPr lang="eu-ES" sz="5400" i="1" dirty="0" smtClean="0">
                <a:solidFill>
                  <a:srgbClr val="FFFFFF"/>
                </a:solidFill>
                <a:latin typeface="Tahoma" pitchFamily="34" charset="0"/>
              </a:rPr>
              <a:t>  </a:t>
            </a:r>
            <a:r>
              <a:rPr lang="eu-ES" sz="5400" i="1" dirty="0" err="1" smtClean="0">
                <a:solidFill>
                  <a:srgbClr val="FFFFFF"/>
                </a:solidFill>
                <a:latin typeface="Tahoma" pitchFamily="34" charset="0"/>
              </a:rPr>
              <a:t>las</a:t>
            </a:r>
            <a:r>
              <a:rPr lang="eu-ES" sz="5400" i="1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i="1" u="sng" dirty="0" err="1" smtClean="0">
                <a:solidFill>
                  <a:srgbClr val="FFFFFF"/>
                </a:solidFill>
                <a:latin typeface="Tahoma" pitchFamily="34" charset="0"/>
              </a:rPr>
              <a:t>obras</a:t>
            </a:r>
            <a:r>
              <a:rPr lang="eu-ES" sz="5400" i="1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i="1" dirty="0" err="1" smtClean="0">
                <a:solidFill>
                  <a:srgbClr val="FFFFFF"/>
                </a:solidFill>
                <a:latin typeface="Tahoma" pitchFamily="34" charset="0"/>
              </a:rPr>
              <a:t>que</a:t>
            </a:r>
            <a:r>
              <a:rPr lang="eu-ES" sz="5400" i="1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i="1" dirty="0" err="1" smtClean="0">
                <a:solidFill>
                  <a:srgbClr val="FFFFFF"/>
                </a:solidFill>
                <a:latin typeface="Tahoma" pitchFamily="34" charset="0"/>
              </a:rPr>
              <a:t>en</a:t>
            </a:r>
            <a:r>
              <a:rPr lang="eu-ES" sz="5400" i="1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i="1" dirty="0" err="1" smtClean="0">
                <a:solidFill>
                  <a:srgbClr val="FFFFFF"/>
                </a:solidFill>
                <a:latin typeface="Tahoma" pitchFamily="34" charset="0"/>
              </a:rPr>
              <a:t>las</a:t>
            </a:r>
            <a:r>
              <a:rPr lang="eu-ES" sz="5400" i="1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i="1" dirty="0" err="1" smtClean="0">
                <a:solidFill>
                  <a:srgbClr val="FFFFFF"/>
                </a:solidFill>
                <a:latin typeface="Tahoma" pitchFamily="34" charset="0"/>
              </a:rPr>
              <a:t>palabras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.¨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(EE 230)</a:t>
            </a:r>
          </a:p>
          <a:p>
            <a:pPr eaLnBrk="1" hangingPunct="1"/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No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puedo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amar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si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antes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no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me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he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sentido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amado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. (EE 231)</a:t>
            </a:r>
          </a:p>
        </p:txBody>
      </p:sp>
    </p:spTree>
    <p:extLst>
      <p:ext uri="{BB962C8B-B14F-4D97-AF65-F5344CB8AC3E}">
        <p14:creationId xmlns:p14="http://schemas.microsoft.com/office/powerpoint/2010/main" val="27997922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050"/>
          <p:cNvSpPr txBox="1">
            <a:spLocks noChangeArrowheads="1"/>
          </p:cNvSpPr>
          <p:nvPr/>
        </p:nvSpPr>
        <p:spPr bwMode="auto">
          <a:xfrm>
            <a:off x="228600" y="685800"/>
            <a:ext cx="8702675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u-ES" sz="5400" dirty="0" err="1">
                <a:solidFill>
                  <a:srgbClr val="FFFFFF"/>
                </a:solidFill>
                <a:latin typeface="Tahoma" pitchFamily="34" charset="0"/>
              </a:rPr>
              <a:t>El</a:t>
            </a:r>
            <a:r>
              <a:rPr lang="eu-ES" sz="5400" dirty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>
                <a:solidFill>
                  <a:srgbClr val="FFFFFF"/>
                </a:solidFill>
                <a:latin typeface="Tahoma" pitchFamily="34" charset="0"/>
              </a:rPr>
              <a:t>sentirme</a:t>
            </a:r>
            <a:r>
              <a:rPr lang="eu-ES" sz="5400" dirty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>
                <a:solidFill>
                  <a:srgbClr val="FFFFFF"/>
                </a:solidFill>
                <a:latin typeface="Tahoma" pitchFamily="34" charset="0"/>
              </a:rPr>
              <a:t>amado</a:t>
            </a:r>
            <a:r>
              <a:rPr lang="eu-ES" sz="5400" dirty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>
                <a:solidFill>
                  <a:srgbClr val="FFFFFF"/>
                </a:solidFill>
                <a:latin typeface="Tahoma" pitchFamily="34" charset="0"/>
              </a:rPr>
              <a:t>me</a:t>
            </a:r>
            <a:r>
              <a:rPr lang="eu-ES" sz="5400" dirty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>
                <a:solidFill>
                  <a:srgbClr val="FFFFFF"/>
                </a:solidFill>
                <a:latin typeface="Tahoma" pitchFamily="34" charset="0"/>
              </a:rPr>
              <a:t>hace</a:t>
            </a:r>
            <a:r>
              <a:rPr lang="eu-ES" sz="5400" dirty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creativo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.</a:t>
            </a:r>
          </a:p>
          <a:p>
            <a:pPr eaLnBrk="1" hangingPunct="1"/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El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enamorado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,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que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se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siente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aceptado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,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se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hace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atrevido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: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telefonea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,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cita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,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abraza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, besa,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regala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.</a:t>
            </a:r>
          </a:p>
          <a:p>
            <a:pPr eaLnBrk="1" hangingPunct="1"/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El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amor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engendra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amor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.</a:t>
            </a:r>
            <a:endParaRPr lang="eu-ES" sz="5400" dirty="0"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7922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441325" y="457200"/>
            <a:ext cx="8702675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sz="6000" dirty="0" smtClean="0">
                <a:solidFill>
                  <a:schemeClr val="bg1"/>
                </a:solidFill>
                <a:latin typeface="Tahoma" pitchFamily="34" charset="0"/>
              </a:rPr>
              <a:t>2ª. El </a:t>
            </a:r>
            <a:r>
              <a:rPr lang="es-ES" sz="6000" dirty="0">
                <a:solidFill>
                  <a:schemeClr val="bg1"/>
                </a:solidFill>
                <a:latin typeface="Tahoma" pitchFamily="34" charset="0"/>
              </a:rPr>
              <a:t>amor es </a:t>
            </a:r>
            <a:r>
              <a:rPr lang="es-ES" sz="6000" u="sng" dirty="0">
                <a:solidFill>
                  <a:schemeClr val="bg1"/>
                </a:solidFill>
                <a:latin typeface="Tahoma" pitchFamily="34" charset="0"/>
              </a:rPr>
              <a:t>comunicación</a:t>
            </a:r>
            <a:r>
              <a:rPr lang="es-ES" sz="6000" dirty="0">
                <a:solidFill>
                  <a:schemeClr val="bg1"/>
                </a:solidFill>
                <a:latin typeface="Tahoma" pitchFamily="34" charset="0"/>
              </a:rPr>
              <a:t> </a:t>
            </a:r>
            <a:endParaRPr lang="es-ES" sz="6000" dirty="0" smtClean="0">
              <a:solidFill>
                <a:schemeClr val="bg1"/>
              </a:solidFill>
              <a:latin typeface="Tahoma" pitchFamily="34" charset="0"/>
            </a:endParaRPr>
          </a:p>
          <a:p>
            <a:pPr eaLnBrk="1" hangingPunct="1"/>
            <a:r>
              <a:rPr lang="es-ES" sz="6000" dirty="0" smtClean="0">
                <a:solidFill>
                  <a:schemeClr val="bg1"/>
                </a:solidFill>
                <a:latin typeface="Tahoma" pitchFamily="34" charset="0"/>
              </a:rPr>
              <a:t>entre </a:t>
            </a:r>
            <a:r>
              <a:rPr lang="es-ES" sz="6000" dirty="0">
                <a:solidFill>
                  <a:schemeClr val="bg1"/>
                </a:solidFill>
                <a:latin typeface="Tahoma" pitchFamily="34" charset="0"/>
              </a:rPr>
              <a:t>dos partes. </a:t>
            </a:r>
            <a:endParaRPr lang="es-ES" sz="6000" dirty="0" smtClean="0">
              <a:solidFill>
                <a:schemeClr val="bg1"/>
              </a:solidFill>
              <a:latin typeface="Tahoma" pitchFamily="34" charset="0"/>
            </a:endParaRPr>
          </a:p>
          <a:p>
            <a:pPr eaLnBrk="1" hangingPunct="1"/>
            <a:r>
              <a:rPr lang="es-ES" sz="6000" dirty="0" smtClean="0">
                <a:solidFill>
                  <a:srgbClr val="FFFFFF"/>
                </a:solidFill>
                <a:latin typeface="Tahoma" pitchFamily="34" charset="0"/>
              </a:rPr>
              <a:t>Hemos </a:t>
            </a:r>
            <a:r>
              <a:rPr lang="es-ES" sz="6000" dirty="0">
                <a:solidFill>
                  <a:srgbClr val="FFFFFF"/>
                </a:solidFill>
                <a:latin typeface="Tahoma" pitchFamily="34" charset="0"/>
              </a:rPr>
              <a:t>recibido mucho amor. </a:t>
            </a:r>
            <a:endParaRPr lang="es-ES" sz="6000" dirty="0" smtClean="0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/>
            <a:r>
              <a:rPr lang="es-ES" sz="6000" dirty="0" smtClean="0">
                <a:solidFill>
                  <a:srgbClr val="FFFFFF"/>
                </a:solidFill>
                <a:latin typeface="Tahoma" pitchFamily="34" charset="0"/>
              </a:rPr>
              <a:t>Reconozcámoslo</a:t>
            </a:r>
            <a:r>
              <a:rPr lang="eu-ES" sz="6000" dirty="0">
                <a:solidFill>
                  <a:schemeClr val="bg1"/>
                </a:solidFill>
                <a:latin typeface="Tahoma" pitchFamily="34" charset="0"/>
              </a:rPr>
              <a:t>.</a:t>
            </a:r>
            <a:endParaRPr lang="es-ES" sz="6000" dirty="0"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6228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jesucristo n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A7B2B"/>
              </a:clrFrom>
              <a:clrTo>
                <a:srgbClr val="DA7B2B">
                  <a:alpha val="0"/>
                </a:srgbClr>
              </a:clrTo>
            </a:clrChange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0"/>
            <a:ext cx="4597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WordArt 5"/>
          <p:cNvSpPr>
            <a:spLocks noChangeArrowheads="1" noChangeShapeType="1" noTextEdit="1"/>
          </p:cNvSpPr>
          <p:nvPr/>
        </p:nvSpPr>
        <p:spPr bwMode="auto">
          <a:xfrm>
            <a:off x="323850" y="2636838"/>
            <a:ext cx="4105275" cy="30972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84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endParaRPr lang="es-VE" sz="3600" kern="10">
              <a:ln w="9525">
                <a:round/>
                <a:headEnd/>
                <a:tailEnd/>
              </a:ln>
              <a:solidFill>
                <a:srgbClr val="00FF00">
                  <a:alpha val="98822"/>
                </a:srgbClr>
              </a:solidFill>
              <a:latin typeface="Arial Black"/>
            </a:endParaRP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1116013" y="6092825"/>
            <a:ext cx="23034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1400"/>
              <a:t>ektorn@hotmail.com</a:t>
            </a:r>
          </a:p>
        </p:txBody>
      </p:sp>
      <p:sp>
        <p:nvSpPr>
          <p:cNvPr id="16389" name="4 Rectángulo"/>
          <p:cNvSpPr>
            <a:spLocks noChangeArrowheads="1"/>
          </p:cNvSpPr>
          <p:nvPr/>
        </p:nvSpPr>
        <p:spPr bwMode="auto">
          <a:xfrm>
            <a:off x="0" y="42863"/>
            <a:ext cx="45720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u-ES" sz="4000" b="1" u="sng" dirty="0">
                <a:solidFill>
                  <a:schemeClr val="bg1"/>
                </a:solidFill>
                <a:latin typeface="Tahoma" pitchFamily="34" charset="0"/>
              </a:rPr>
              <a:t>5 – </a:t>
            </a:r>
            <a:r>
              <a:rPr lang="eu-ES" sz="4000" b="1" u="sng" dirty="0" err="1">
                <a:solidFill>
                  <a:schemeClr val="bg1"/>
                </a:solidFill>
                <a:latin typeface="Tahoma" pitchFamily="34" charset="0"/>
              </a:rPr>
              <a:t>Composición</a:t>
            </a:r>
            <a:r>
              <a:rPr lang="eu-ES" sz="4000" b="1" u="sng" dirty="0">
                <a:solidFill>
                  <a:schemeClr val="bg1"/>
                </a:solidFill>
                <a:latin typeface="Tahoma" pitchFamily="34" charset="0"/>
              </a:rPr>
              <a:t> </a:t>
            </a:r>
          </a:p>
          <a:p>
            <a:r>
              <a:rPr lang="eu-ES" sz="4000" b="1" u="sng" dirty="0">
                <a:solidFill>
                  <a:schemeClr val="bg1"/>
                </a:solidFill>
                <a:latin typeface="Tahoma" pitchFamily="34" charset="0"/>
              </a:rPr>
              <a:t>de </a:t>
            </a:r>
            <a:r>
              <a:rPr lang="eu-ES" sz="4000" b="1" u="sng" dirty="0" err="1" smtClean="0">
                <a:solidFill>
                  <a:schemeClr val="bg1"/>
                </a:solidFill>
                <a:latin typeface="Tahoma" pitchFamily="34" charset="0"/>
              </a:rPr>
              <a:t>lugar</a:t>
            </a:r>
            <a:r>
              <a:rPr lang="eu-ES" sz="4000" b="1" u="sng" dirty="0" smtClean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u-ES" sz="4000" dirty="0" smtClean="0">
                <a:solidFill>
                  <a:schemeClr val="bg1"/>
                </a:solidFill>
                <a:latin typeface="Tahoma" pitchFamily="34" charset="0"/>
              </a:rPr>
              <a:t>(EE 232)</a:t>
            </a:r>
            <a:endParaRPr lang="eu-ES" sz="4000" dirty="0">
              <a:solidFill>
                <a:schemeClr val="bg1"/>
              </a:solidFill>
              <a:latin typeface="Tahoma" pitchFamily="34" charset="0"/>
            </a:endParaRPr>
          </a:p>
          <a:p>
            <a:r>
              <a:rPr lang="eu-ES" sz="4000" dirty="0" err="1" smtClean="0">
                <a:solidFill>
                  <a:schemeClr val="bg1"/>
                </a:solidFill>
                <a:latin typeface="Tahoma" pitchFamily="34" charset="0"/>
              </a:rPr>
              <a:t>Estoy</a:t>
            </a:r>
            <a:r>
              <a:rPr lang="eu-ES" sz="4000" dirty="0" smtClean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u-ES" sz="4000" dirty="0" err="1">
                <a:solidFill>
                  <a:schemeClr val="bg1"/>
                </a:solidFill>
                <a:latin typeface="Tahoma" pitchFamily="34" charset="0"/>
              </a:rPr>
              <a:t>delante</a:t>
            </a:r>
            <a:r>
              <a:rPr lang="eu-ES" sz="4000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u-ES" sz="4000" dirty="0" err="1">
                <a:solidFill>
                  <a:schemeClr val="bg1"/>
                </a:solidFill>
                <a:latin typeface="Tahoma" pitchFamily="34" charset="0"/>
              </a:rPr>
              <a:t>de</a:t>
            </a:r>
            <a:r>
              <a:rPr lang="eu-ES" sz="4000" dirty="0">
                <a:solidFill>
                  <a:schemeClr val="bg1"/>
                </a:solidFill>
                <a:latin typeface="Tahoma" pitchFamily="34" charset="0"/>
              </a:rPr>
              <a:t> Dios, la Virgen, </a:t>
            </a:r>
          </a:p>
          <a:p>
            <a:r>
              <a:rPr lang="eu-ES" sz="4000" dirty="0" err="1">
                <a:solidFill>
                  <a:schemeClr val="bg1"/>
                </a:solidFill>
                <a:latin typeface="Tahoma" pitchFamily="34" charset="0"/>
              </a:rPr>
              <a:t>los</a:t>
            </a:r>
            <a:r>
              <a:rPr lang="eu-ES" sz="4000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u-ES" sz="4000" dirty="0" err="1" smtClean="0">
                <a:solidFill>
                  <a:schemeClr val="bg1"/>
                </a:solidFill>
                <a:latin typeface="Tahoma" pitchFamily="34" charset="0"/>
              </a:rPr>
              <a:t>santos</a:t>
            </a:r>
            <a:r>
              <a:rPr lang="eu-ES" sz="4000" dirty="0" smtClean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u-ES" sz="4000" dirty="0" err="1" smtClean="0">
                <a:solidFill>
                  <a:schemeClr val="bg1"/>
                </a:solidFill>
                <a:latin typeface="Tahoma" pitchFamily="34" charset="0"/>
              </a:rPr>
              <a:t>que</a:t>
            </a:r>
            <a:r>
              <a:rPr lang="eu-ES" sz="4000" dirty="0" smtClean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u-ES" sz="4000" dirty="0" err="1" smtClean="0">
                <a:solidFill>
                  <a:schemeClr val="bg1"/>
                </a:solidFill>
                <a:latin typeface="Tahoma" pitchFamily="34" charset="0"/>
              </a:rPr>
              <a:t>interceden</a:t>
            </a:r>
            <a:r>
              <a:rPr lang="eu-ES" sz="4000" dirty="0" smtClean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u-ES" sz="4000" dirty="0" err="1" smtClean="0">
                <a:solidFill>
                  <a:schemeClr val="bg1"/>
                </a:solidFill>
                <a:latin typeface="Tahoma" pitchFamily="34" charset="0"/>
              </a:rPr>
              <a:t>por</a:t>
            </a:r>
            <a:r>
              <a:rPr lang="eu-ES" sz="4000" dirty="0" smtClean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u-ES" sz="4000" dirty="0" err="1" smtClean="0">
                <a:solidFill>
                  <a:schemeClr val="bg1"/>
                </a:solidFill>
                <a:latin typeface="Tahoma" pitchFamily="34" charset="0"/>
              </a:rPr>
              <a:t>mí</a:t>
            </a:r>
            <a:endParaRPr lang="eu-ES" sz="4000" dirty="0">
              <a:solidFill>
                <a:schemeClr val="bg1"/>
              </a:solidFill>
              <a:latin typeface="Tahoma" pitchFamily="34" charset="0"/>
            </a:endParaRPr>
          </a:p>
          <a:p>
            <a:r>
              <a:rPr lang="eu-ES" sz="4000" dirty="0" smtClean="0">
                <a:solidFill>
                  <a:schemeClr val="bg1"/>
                </a:solidFill>
                <a:latin typeface="Tahoma" pitchFamily="34" charset="0"/>
              </a:rPr>
              <a:t>y </a:t>
            </a:r>
            <a:r>
              <a:rPr lang="eu-ES" sz="4000" dirty="0" smtClean="0">
                <a:solidFill>
                  <a:schemeClr val="bg1"/>
                </a:solidFill>
                <a:latin typeface="Tahoma" pitchFamily="34" charset="0"/>
              </a:rPr>
              <a:t>de </a:t>
            </a:r>
            <a:r>
              <a:rPr lang="eu-ES" sz="4000" dirty="0" err="1" smtClean="0">
                <a:solidFill>
                  <a:schemeClr val="bg1"/>
                </a:solidFill>
                <a:latin typeface="Tahoma" pitchFamily="34" charset="0"/>
              </a:rPr>
              <a:t>las</a:t>
            </a:r>
            <a:r>
              <a:rPr lang="eu-ES" sz="4000" dirty="0" smtClean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u-ES" sz="4000" dirty="0" err="1">
                <a:solidFill>
                  <a:schemeClr val="bg1"/>
                </a:solidFill>
                <a:latin typeface="Tahoma" pitchFamily="34" charset="0"/>
              </a:rPr>
              <a:t>personas</a:t>
            </a:r>
            <a:r>
              <a:rPr lang="eu-ES" sz="4000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u-ES" sz="4000" dirty="0" err="1">
                <a:solidFill>
                  <a:schemeClr val="bg1"/>
                </a:solidFill>
                <a:latin typeface="Tahoma" pitchFamily="34" charset="0"/>
              </a:rPr>
              <a:t>queridas</a:t>
            </a:r>
            <a:r>
              <a:rPr lang="eu-ES" sz="4000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u-ES" sz="4000" dirty="0" err="1">
                <a:solidFill>
                  <a:schemeClr val="bg1"/>
                </a:solidFill>
                <a:latin typeface="Tahoma" pitchFamily="34" charset="0"/>
              </a:rPr>
              <a:t>que</a:t>
            </a:r>
            <a:r>
              <a:rPr lang="eu-ES" sz="4000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u-ES" sz="4000" dirty="0" err="1">
                <a:solidFill>
                  <a:schemeClr val="bg1"/>
                </a:solidFill>
                <a:latin typeface="Tahoma" pitchFamily="34" charset="0"/>
              </a:rPr>
              <a:t>ya</a:t>
            </a:r>
            <a:r>
              <a:rPr lang="eu-ES" sz="4000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u-ES" sz="4000" dirty="0" err="1">
                <a:solidFill>
                  <a:schemeClr val="bg1"/>
                </a:solidFill>
                <a:latin typeface="Tahoma" pitchFamily="34" charset="0"/>
              </a:rPr>
              <a:t>se</a:t>
            </a:r>
            <a:r>
              <a:rPr lang="eu-ES" sz="4000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u-ES" sz="4000" dirty="0" err="1" smtClean="0">
                <a:solidFill>
                  <a:schemeClr val="bg1"/>
                </a:solidFill>
                <a:latin typeface="Tahoma" pitchFamily="34" charset="0"/>
              </a:rPr>
              <a:t>fueron</a:t>
            </a:r>
            <a:r>
              <a:rPr lang="eu-ES" sz="4000" dirty="0" smtClean="0">
                <a:solidFill>
                  <a:schemeClr val="bg1"/>
                </a:solidFill>
                <a:latin typeface="Tahoma" pitchFamily="34" charset="0"/>
              </a:rPr>
              <a:t>. </a:t>
            </a:r>
            <a:endParaRPr lang="es-VE" sz="4000" dirty="0"/>
          </a:p>
        </p:txBody>
      </p:sp>
    </p:spTree>
    <p:extLst>
      <p:ext uri="{BB962C8B-B14F-4D97-AF65-F5344CB8AC3E}">
        <p14:creationId xmlns:p14="http://schemas.microsoft.com/office/powerpoint/2010/main" val="2727443874"/>
      </p:ext>
    </p:extLst>
  </p:cSld>
  <p:clrMapOvr>
    <a:masterClrMapping/>
  </p:clrMapOvr>
  <p:transition>
    <p:sndAc>
      <p:stSnd loop="1">
        <p:snd r:embed="rId2" name="Track 08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050"/>
          <p:cNvSpPr txBox="1">
            <a:spLocks noChangeArrowheads="1"/>
          </p:cNvSpPr>
          <p:nvPr/>
        </p:nvSpPr>
        <p:spPr bwMode="auto">
          <a:xfrm>
            <a:off x="228600" y="685800"/>
            <a:ext cx="8702675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sz="5400" dirty="0" smtClean="0">
                <a:solidFill>
                  <a:srgbClr val="FFFFFF"/>
                </a:solidFill>
                <a:latin typeface="Tahoma" pitchFamily="34" charset="0"/>
              </a:rPr>
              <a:t>Contemplarme tal como estoy ante Dios, es decir, como alguien profunda e incondicionalmente amado.</a:t>
            </a:r>
          </a:p>
          <a:p>
            <a:pPr eaLnBrk="1" hangingPunct="1"/>
            <a:r>
              <a:rPr lang="es-ES" sz="5400" dirty="0" smtClean="0">
                <a:solidFill>
                  <a:srgbClr val="FFFFFF"/>
                </a:solidFill>
                <a:latin typeface="Tahoma" pitchFamily="34" charset="0"/>
              </a:rPr>
              <a:t>La palabra ´amor´ aparece 7 veces en esta </a:t>
            </a:r>
            <a:r>
              <a:rPr lang="es-ES" sz="5400" dirty="0" err="1" smtClean="0">
                <a:solidFill>
                  <a:srgbClr val="FFFFFF"/>
                </a:solidFill>
                <a:latin typeface="Tahoma" pitchFamily="34" charset="0"/>
              </a:rPr>
              <a:t>contempl</a:t>
            </a:r>
            <a:r>
              <a:rPr lang="es-ES" sz="5400" dirty="0" smtClean="0">
                <a:solidFill>
                  <a:srgbClr val="FFFFFF"/>
                </a:solidFill>
                <a:latin typeface="Tahom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806605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  <a:noFill/>
          <a:ln w="254000" cmpd="thickThin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996600"/>
                </a:gs>
              </a:gsLst>
              <a:lin ang="5400000" scaled="0"/>
            </a:gradFill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</p:txBody>
      </p:sp>
      <p:sp>
        <p:nvSpPr>
          <p:cNvPr id="13314" name="Text Box 2050"/>
          <p:cNvSpPr txBox="1">
            <a:spLocks noChangeArrowheads="1"/>
          </p:cNvSpPr>
          <p:nvPr/>
        </p:nvSpPr>
        <p:spPr bwMode="auto">
          <a:xfrm>
            <a:off x="251520" y="332656"/>
            <a:ext cx="547260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indent="-914400">
              <a:defRPr/>
            </a:pPr>
            <a:r>
              <a:rPr lang="eu-ES" sz="40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5 – </a:t>
            </a:r>
            <a:r>
              <a:rPr lang="eu-ES" sz="4000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Petición</a:t>
            </a:r>
            <a:endParaRPr lang="eu-ES" sz="4000" u="sng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6">
                    <a:lumMod val="50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</a:endParaRPr>
          </a:p>
          <a:p>
            <a:pPr marL="914400" indent="-914400">
              <a:defRPr/>
            </a:pPr>
            <a:endParaRPr lang="eu-ES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6">
                    <a:lumMod val="50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</a:endParaRPr>
          </a:p>
          <a:p>
            <a:pPr marL="914400" indent="-914400" algn="ctr">
              <a:defRPr/>
            </a:pPr>
            <a:r>
              <a:rPr lang="eu-E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Pido</a:t>
            </a:r>
            <a:r>
              <a:rPr lang="eu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 </a:t>
            </a:r>
            <a:r>
              <a:rPr lang="eu-E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luz</a:t>
            </a:r>
            <a:r>
              <a:rPr lang="eu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 para </a:t>
            </a:r>
            <a:r>
              <a:rPr lang="eu-E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descubrir</a:t>
            </a:r>
            <a:endParaRPr lang="eu-ES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6">
                    <a:lumMod val="50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</a:endParaRPr>
          </a:p>
          <a:p>
            <a:pPr marL="914400" indent="-914400" algn="ctr">
              <a:defRPr/>
            </a:pPr>
            <a:endParaRPr lang="eu-ES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6">
                    <a:lumMod val="50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</a:endParaRPr>
          </a:p>
          <a:p>
            <a:pPr marL="914400" indent="-914400" algn="ctr">
              <a:defRPr/>
            </a:pPr>
            <a:r>
              <a:rPr lang="eu-E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el</a:t>
            </a:r>
            <a:r>
              <a:rPr lang="eu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 </a:t>
            </a:r>
            <a:r>
              <a:rPr lang="eu-E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amor</a:t>
            </a:r>
            <a:r>
              <a:rPr lang="eu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 de Dios </a:t>
            </a:r>
            <a:r>
              <a:rPr lang="eu-E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en</a:t>
            </a:r>
            <a:r>
              <a:rPr lang="eu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 </a:t>
            </a:r>
            <a:endParaRPr lang="eu-ES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6">
                    <a:lumMod val="50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</a:endParaRPr>
          </a:p>
          <a:p>
            <a:pPr marL="914400" indent="-914400" algn="ctr">
              <a:defRPr/>
            </a:pPr>
            <a:endParaRPr lang="eu-E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6">
                    <a:lumMod val="50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</a:endParaRPr>
          </a:p>
          <a:p>
            <a:pPr marL="914400" indent="-914400" algn="ctr">
              <a:defRPr/>
            </a:pPr>
            <a:r>
              <a:rPr lang="eu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tanto </a:t>
            </a:r>
            <a:r>
              <a:rPr lang="eu-E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detalle</a:t>
            </a:r>
            <a:r>
              <a:rPr lang="eu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.</a:t>
            </a:r>
            <a:endParaRPr lang="eu-ES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6">
                    <a:lumMod val="50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</a:endParaRPr>
          </a:p>
        </p:txBody>
      </p:sp>
      <p:grpSp>
        <p:nvGrpSpPr>
          <p:cNvPr id="2" name="5 Grupo"/>
          <p:cNvGrpSpPr/>
          <p:nvPr/>
        </p:nvGrpSpPr>
        <p:grpSpPr>
          <a:xfrm>
            <a:off x="5220072" y="908719"/>
            <a:ext cx="3600400" cy="3825141"/>
            <a:chOff x="4788024" y="908720"/>
            <a:chExt cx="3600400" cy="5049540"/>
          </a:xfrm>
          <a:scene3d>
            <a:camera prst="perspectiveContrastingLeftFacing">
              <a:rot lat="24914" lon="2673334" rev="21390284"/>
            </a:camera>
            <a:lightRig rig="threePt" dir="t"/>
          </a:scene3d>
        </p:grpSpPr>
        <p:pic>
          <p:nvPicPr>
            <p:cNvPr id="4" name="3 Imagen" descr="SantaTeresita02.jpg"/>
            <p:cNvPicPr>
              <a:picLocks noChangeAspect="1"/>
            </p:cNvPicPr>
            <p:nvPr/>
          </p:nvPicPr>
          <p:blipFill>
            <a:blip r:embed="rId2" cstate="print">
              <a:lum contrast="26000"/>
            </a:blip>
            <a:stretch>
              <a:fillRect/>
            </a:stretch>
          </p:blipFill>
          <p:spPr>
            <a:xfrm>
              <a:off x="5004048" y="908720"/>
              <a:ext cx="3141238" cy="5049540"/>
            </a:xfrm>
            <a:prstGeom prst="rect">
              <a:avLst/>
            </a:prstGeom>
            <a:ln w="88900" cap="sq" cmpd="thickThin">
              <a:solidFill>
                <a:srgbClr val="9966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sp3d>
              <a:bevelT prst="slope"/>
            </a:sp3d>
          </p:spPr>
        </p:pic>
        <p:sp>
          <p:nvSpPr>
            <p:cNvPr id="5" name="4 CuadroTexto"/>
            <p:cNvSpPr txBox="1"/>
            <p:nvPr/>
          </p:nvSpPr>
          <p:spPr>
            <a:xfrm>
              <a:off x="4788024" y="5085184"/>
              <a:ext cx="3600400" cy="830997"/>
            </a:xfrm>
            <a:prstGeom prst="rect">
              <a:avLst/>
            </a:prstGeom>
            <a:noFill/>
            <a:sp3d>
              <a:bevelT prst="slope"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VE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635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Segoe Print" pitchFamily="2" charset="0"/>
                </a:rPr>
                <a:t>No quiero ser Santa </a:t>
              </a:r>
            </a:p>
            <a:p>
              <a:pPr algn="ctr">
                <a:defRPr/>
              </a:pPr>
              <a:r>
                <a:rPr lang="es-VE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635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Segoe Print" pitchFamily="2" charset="0"/>
                </a:rPr>
                <a:t>a medias….!</a:t>
              </a:r>
              <a:endParaRPr lang="es-VE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egoe Print" pitchFamily="2" charset="0"/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050"/>
          <p:cNvSpPr txBox="1">
            <a:spLocks noChangeArrowheads="1"/>
          </p:cNvSpPr>
          <p:nvPr/>
        </p:nvSpPr>
        <p:spPr bwMode="auto">
          <a:xfrm>
            <a:off x="228600" y="685800"/>
            <a:ext cx="8702675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sz="5400" dirty="0" smtClean="0">
                <a:solidFill>
                  <a:srgbClr val="FFFFFF"/>
                </a:solidFill>
                <a:latin typeface="Tahoma" pitchFamily="34" charset="0"/>
              </a:rPr>
              <a:t>- Pido conocimiento interno de tanto bien recibido para…</a:t>
            </a:r>
          </a:p>
          <a:p>
            <a:pPr eaLnBrk="1" hangingPunct="1"/>
            <a:r>
              <a:rPr lang="es-ES" sz="5400" dirty="0" smtClean="0">
                <a:solidFill>
                  <a:srgbClr val="FFFFFF"/>
                </a:solidFill>
                <a:latin typeface="Tahoma" pitchFamily="34" charset="0"/>
              </a:rPr>
              <a:t>¨</a:t>
            </a:r>
            <a:r>
              <a:rPr lang="es-ES" sz="5400" i="1" dirty="0" smtClean="0">
                <a:solidFill>
                  <a:srgbClr val="FFFFFF"/>
                </a:solidFill>
                <a:latin typeface="Tahoma" pitchFamily="34" charset="0"/>
              </a:rPr>
              <a:t>en todo amar y servir</a:t>
            </a:r>
            <a:r>
              <a:rPr lang="es-ES" sz="5400" dirty="0" smtClean="0">
                <a:solidFill>
                  <a:srgbClr val="FFFFFF"/>
                </a:solidFill>
                <a:latin typeface="Tahoma" pitchFamily="34" charset="0"/>
              </a:rPr>
              <a:t>¨(EE 233</a:t>
            </a:r>
            <a:r>
              <a:rPr lang="es-ES" sz="5400" dirty="0" smtClean="0">
                <a:solidFill>
                  <a:srgbClr val="FFFFFF"/>
                </a:solidFill>
                <a:latin typeface="Tahoma" pitchFamily="34" charset="0"/>
              </a:rPr>
              <a:t>)</a:t>
            </a:r>
          </a:p>
          <a:p>
            <a:pPr eaLnBrk="1" hangingPunct="1"/>
            <a:r>
              <a:rPr lang="eu-E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- </a:t>
            </a:r>
            <a:r>
              <a:rPr lang="eu-E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Pido</a:t>
            </a:r>
            <a:r>
              <a:rPr lang="eu-E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 </a:t>
            </a:r>
            <a:r>
              <a:rPr lang="eu-E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corresponder</a:t>
            </a:r>
            <a:r>
              <a:rPr lang="eu-E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 a ese </a:t>
            </a:r>
            <a:r>
              <a:rPr lang="eu-E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amor</a:t>
            </a:r>
            <a:r>
              <a:rPr lang="es-ES" sz="5400" dirty="0">
                <a:solidFill>
                  <a:srgbClr val="FFFFFF"/>
                </a:solidFill>
                <a:latin typeface="Tahoma" pitchFamily="34" charset="0"/>
              </a:rPr>
              <a:t>.</a:t>
            </a:r>
            <a:endParaRPr lang="eu-E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6">
                    <a:lumMod val="50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15273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050"/>
          <p:cNvSpPr txBox="1">
            <a:spLocks noChangeArrowheads="1"/>
          </p:cNvSpPr>
          <p:nvPr/>
        </p:nvSpPr>
        <p:spPr bwMode="auto">
          <a:xfrm>
            <a:off x="228600" y="685800"/>
            <a:ext cx="8702675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u-ES" sz="5400" u="sng" dirty="0" smtClean="0">
                <a:solidFill>
                  <a:srgbClr val="FFFFFF"/>
                </a:solidFill>
                <a:latin typeface="Tahoma" pitchFamily="34" charset="0"/>
              </a:rPr>
              <a:t>Lema </a:t>
            </a:r>
            <a:r>
              <a:rPr lang="eu-ES" sz="5400" u="sng" dirty="0" err="1" smtClean="0">
                <a:solidFill>
                  <a:srgbClr val="FFFFFF"/>
                </a:solidFill>
                <a:latin typeface="Tahoma" pitchFamily="34" charset="0"/>
              </a:rPr>
              <a:t>benedictino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:</a:t>
            </a:r>
          </a:p>
          <a:p>
            <a:pPr eaLnBrk="1" hangingPunct="1"/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¨</a:t>
            </a:r>
            <a:r>
              <a:rPr lang="eu-ES" sz="5400" i="1" dirty="0" err="1" smtClean="0">
                <a:solidFill>
                  <a:srgbClr val="FFFFFF"/>
                </a:solidFill>
                <a:latin typeface="Tahoma" pitchFamily="34" charset="0"/>
              </a:rPr>
              <a:t>Ora</a:t>
            </a:r>
            <a:r>
              <a:rPr lang="eu-ES" sz="5400" i="1" dirty="0" smtClean="0">
                <a:solidFill>
                  <a:srgbClr val="FFFFFF"/>
                </a:solidFill>
                <a:latin typeface="Tahoma" pitchFamily="34" charset="0"/>
              </a:rPr>
              <a:t> et </a:t>
            </a:r>
            <a:r>
              <a:rPr lang="eu-ES" sz="5400" i="1" dirty="0" err="1" smtClean="0">
                <a:solidFill>
                  <a:srgbClr val="FFFFFF"/>
                </a:solidFill>
                <a:latin typeface="Tahoma" pitchFamily="34" charset="0"/>
              </a:rPr>
              <a:t>labora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¨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(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separados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)</a:t>
            </a:r>
          </a:p>
          <a:p>
            <a:pPr eaLnBrk="1" hangingPunct="1"/>
            <a:r>
              <a:rPr lang="eu-ES" sz="5400" u="sng" dirty="0" smtClean="0">
                <a:solidFill>
                  <a:srgbClr val="FFFFFF"/>
                </a:solidFill>
                <a:latin typeface="Tahoma" pitchFamily="34" charset="0"/>
              </a:rPr>
              <a:t>Lema </a:t>
            </a:r>
            <a:r>
              <a:rPr lang="eu-ES" sz="5400" u="sng" dirty="0" err="1" smtClean="0">
                <a:solidFill>
                  <a:srgbClr val="FFFFFF"/>
                </a:solidFill>
                <a:latin typeface="Tahoma" pitchFamily="34" charset="0"/>
              </a:rPr>
              <a:t>dominico</a:t>
            </a:r>
            <a:r>
              <a:rPr lang="eu-ES" sz="5400" u="sng" dirty="0" smtClean="0">
                <a:solidFill>
                  <a:srgbClr val="FFFFFF"/>
                </a:solidFill>
                <a:latin typeface="Tahoma" pitchFamily="34" charset="0"/>
              </a:rPr>
              <a:t>: “</a:t>
            </a:r>
            <a:r>
              <a:rPr lang="eu-ES" sz="5400" i="1" dirty="0" err="1" smtClean="0">
                <a:solidFill>
                  <a:srgbClr val="FFFFFF"/>
                </a:solidFill>
                <a:latin typeface="Tahoma" pitchFamily="34" charset="0"/>
              </a:rPr>
              <a:t>transmitir</a:t>
            </a:r>
            <a:r>
              <a:rPr lang="eu-ES" sz="5400" i="1" dirty="0" smtClean="0">
                <a:solidFill>
                  <a:srgbClr val="FFFFFF"/>
                </a:solidFill>
                <a:latin typeface="Tahoma" pitchFamily="34" charset="0"/>
              </a:rPr>
              <a:t> a </a:t>
            </a:r>
            <a:r>
              <a:rPr lang="eu-ES" sz="5400" i="1" dirty="0" err="1" smtClean="0">
                <a:solidFill>
                  <a:srgbClr val="FFFFFF"/>
                </a:solidFill>
                <a:latin typeface="Tahoma" pitchFamily="34" charset="0"/>
              </a:rPr>
              <a:t>otro</a:t>
            </a:r>
            <a:r>
              <a:rPr lang="eu-ES" sz="5400" i="1" dirty="0" smtClean="0">
                <a:solidFill>
                  <a:srgbClr val="FFFFFF"/>
                </a:solidFill>
                <a:latin typeface="Tahoma" pitchFamily="34" charset="0"/>
              </a:rPr>
              <a:t> lo </a:t>
            </a:r>
            <a:r>
              <a:rPr lang="eu-ES" sz="5400" i="1" dirty="0" err="1" smtClean="0">
                <a:solidFill>
                  <a:srgbClr val="FFFFFF"/>
                </a:solidFill>
                <a:latin typeface="Tahoma" pitchFamily="34" charset="0"/>
              </a:rPr>
              <a:t>contemplado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”, Lema </a:t>
            </a:r>
            <a:r>
              <a:rPr lang="eu-ES" sz="5400" u="sng" dirty="0" err="1" smtClean="0">
                <a:solidFill>
                  <a:srgbClr val="FFFFFF"/>
                </a:solidFill>
                <a:latin typeface="Tahoma" pitchFamily="34" charset="0"/>
              </a:rPr>
              <a:t>franciscano</a:t>
            </a:r>
            <a:r>
              <a:rPr lang="eu-ES" sz="5400" dirty="0">
                <a:solidFill>
                  <a:srgbClr val="FFFFFF"/>
                </a:solidFill>
                <a:latin typeface="Tahoma" pitchFamily="34" charset="0"/>
              </a:rPr>
              <a:t>: </a:t>
            </a:r>
            <a:r>
              <a:rPr lang="eu-ES" sz="5400" dirty="0" err="1">
                <a:solidFill>
                  <a:srgbClr val="FFFFFF"/>
                </a:solidFill>
                <a:latin typeface="Tahoma" pitchFamily="34" charset="0"/>
              </a:rPr>
              <a:t>´</a:t>
            </a:r>
            <a:r>
              <a:rPr lang="eu-ES" sz="5400" i="1" dirty="0" err="1" smtClean="0">
                <a:solidFill>
                  <a:srgbClr val="FFFFFF"/>
                </a:solidFill>
                <a:latin typeface="Tahoma" pitchFamily="34" charset="0"/>
              </a:rPr>
              <a:t>Paz</a:t>
            </a:r>
            <a:r>
              <a:rPr lang="eu-ES" sz="5400" i="1" dirty="0" smtClean="0">
                <a:solidFill>
                  <a:srgbClr val="FFFFFF"/>
                </a:solidFill>
                <a:latin typeface="Tahoma" pitchFamily="34" charset="0"/>
              </a:rPr>
              <a:t> y </a:t>
            </a:r>
            <a:r>
              <a:rPr lang="eu-ES" sz="5400" i="1" dirty="0" err="1" smtClean="0">
                <a:solidFill>
                  <a:srgbClr val="FFFFFF"/>
                </a:solidFill>
                <a:latin typeface="Tahoma" pitchFamily="34" charset="0"/>
              </a:rPr>
              <a:t>bien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´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(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separados</a:t>
            </a:r>
            <a:endParaRPr lang="eu-ES" sz="5400" dirty="0" smtClean="0"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7922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050"/>
          <p:cNvSpPr txBox="1">
            <a:spLocks noChangeArrowheads="1"/>
          </p:cNvSpPr>
          <p:nvPr/>
        </p:nvSpPr>
        <p:spPr bwMode="auto">
          <a:xfrm>
            <a:off x="228600" y="685800"/>
            <a:ext cx="8702675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u-ES" sz="5400" u="sng" dirty="0" smtClean="0">
                <a:solidFill>
                  <a:srgbClr val="FFFFFF"/>
                </a:solidFill>
                <a:latin typeface="Tahoma" pitchFamily="34" charset="0"/>
              </a:rPr>
              <a:t>Ignacio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: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unidad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total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entre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oración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y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vida-acción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:</a:t>
            </a:r>
          </a:p>
          <a:p>
            <a:pPr eaLnBrk="1" hangingPunct="1"/>
            <a:endParaRPr lang="eu-ES" sz="5400" dirty="0" smtClean="0">
              <a:solidFill>
                <a:srgbClr val="FFFFFF"/>
              </a:solidFill>
              <a:latin typeface="Tahoma" pitchFamily="34" charset="0"/>
            </a:endParaRPr>
          </a:p>
          <a:p>
            <a:pPr marL="685800" indent="-685800" eaLnBrk="1" hangingPunct="1">
              <a:buFontTx/>
              <a:buChar char="-"/>
            </a:pP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¨</a:t>
            </a:r>
            <a:r>
              <a:rPr lang="eu-ES" sz="5400" i="1" dirty="0" err="1">
                <a:solidFill>
                  <a:srgbClr val="FFFFFF"/>
                </a:solidFill>
                <a:latin typeface="Tahoma" pitchFamily="34" charset="0"/>
              </a:rPr>
              <a:t>En</a:t>
            </a:r>
            <a:r>
              <a:rPr lang="eu-ES" sz="5400" i="1" dirty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i="1" dirty="0" err="1">
                <a:solidFill>
                  <a:srgbClr val="FFFFFF"/>
                </a:solidFill>
                <a:latin typeface="Tahoma" pitchFamily="34" charset="0"/>
              </a:rPr>
              <a:t>todo</a:t>
            </a:r>
            <a:r>
              <a:rPr lang="eu-ES" sz="5400" i="1" dirty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i="1" dirty="0" err="1">
                <a:solidFill>
                  <a:srgbClr val="FFFFFF"/>
                </a:solidFill>
                <a:latin typeface="Tahoma" pitchFamily="34" charset="0"/>
              </a:rPr>
              <a:t>amar</a:t>
            </a:r>
            <a:r>
              <a:rPr lang="eu-ES" sz="5400" i="1" dirty="0">
                <a:solidFill>
                  <a:srgbClr val="FFFFFF"/>
                </a:solidFill>
                <a:latin typeface="Tahoma" pitchFamily="34" charset="0"/>
              </a:rPr>
              <a:t> y </a:t>
            </a:r>
            <a:r>
              <a:rPr lang="eu-ES" sz="5400" i="1" dirty="0" err="1">
                <a:solidFill>
                  <a:srgbClr val="FFFFFF"/>
                </a:solidFill>
                <a:latin typeface="Tahoma" pitchFamily="34" charset="0"/>
              </a:rPr>
              <a:t>servir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¨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[EE 233]. (ETAYS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)</a:t>
            </a:r>
            <a:endParaRPr lang="eu-ES" sz="5400" dirty="0" err="1"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35942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Jesus%20Emmaus-h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7019925" y="5516563"/>
            <a:ext cx="2124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u-ES" sz="4000">
                <a:solidFill>
                  <a:schemeClr val="bg1"/>
                </a:solidFill>
                <a:latin typeface="Tahoma" pitchFamily="34" charset="0"/>
              </a:rPr>
              <a:t>(Ej 233)</a:t>
            </a:r>
            <a:endParaRPr lang="es-ES" sz="4000" b="1"/>
          </a:p>
        </p:txBody>
      </p:sp>
      <p:pic>
        <p:nvPicPr>
          <p:cNvPr id="18436" name="Picture 4" descr="E:\1 Respaldo 23 sept 10\Imágenes para Ejercicios\En todo amar y servi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3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4 Rectángulo"/>
          <p:cNvSpPr>
            <a:spLocks noChangeArrowheads="1"/>
          </p:cNvSpPr>
          <p:nvPr/>
        </p:nvSpPr>
        <p:spPr bwMode="auto">
          <a:xfrm>
            <a:off x="6153150" y="476250"/>
            <a:ext cx="2557463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u-ES" sz="4800" dirty="0">
                <a:solidFill>
                  <a:schemeClr val="bg1"/>
                </a:solidFill>
                <a:latin typeface="Tahoma" pitchFamily="34" charset="0"/>
              </a:rPr>
              <a:t>a Dios</a:t>
            </a:r>
            <a:r>
              <a:rPr lang="eu-ES" sz="4800" dirty="0" err="1">
                <a:solidFill>
                  <a:schemeClr val="bg1"/>
                </a:solidFill>
                <a:latin typeface="Tahoma" pitchFamily="34" charset="0"/>
              </a:rPr>
              <a:t> y </a:t>
            </a:r>
          </a:p>
          <a:p>
            <a:endParaRPr lang="eu-ES" sz="4800" dirty="0">
              <a:solidFill>
                <a:schemeClr val="bg1"/>
              </a:solidFill>
              <a:latin typeface="Tahoma" pitchFamily="34" charset="0"/>
            </a:endParaRPr>
          </a:p>
          <a:p>
            <a:r>
              <a:rPr lang="eu-ES" sz="4800" dirty="0">
                <a:solidFill>
                  <a:schemeClr val="bg1"/>
                </a:solidFill>
                <a:latin typeface="Tahoma" pitchFamily="34" charset="0"/>
              </a:rPr>
              <a:t>a </a:t>
            </a:r>
            <a:r>
              <a:rPr lang="eu-ES" sz="4800" dirty="0" err="1">
                <a:solidFill>
                  <a:schemeClr val="bg1"/>
                </a:solidFill>
                <a:latin typeface="Tahoma" pitchFamily="34" charset="0"/>
              </a:rPr>
              <a:t>los</a:t>
            </a:r>
            <a:r>
              <a:rPr lang="eu-ES" sz="4800" dirty="0">
                <a:solidFill>
                  <a:schemeClr val="bg1"/>
                </a:solidFill>
                <a:latin typeface="Tahoma" pitchFamily="34" charset="0"/>
              </a:rPr>
              <a:t> </a:t>
            </a:r>
          </a:p>
          <a:p>
            <a:endParaRPr lang="eu-ES" sz="4800" dirty="0">
              <a:solidFill>
                <a:schemeClr val="bg1"/>
              </a:solidFill>
              <a:latin typeface="Tahoma" pitchFamily="34" charset="0"/>
            </a:endParaRPr>
          </a:p>
          <a:p>
            <a:r>
              <a:rPr lang="eu-ES" sz="4800" dirty="0" err="1" smtClean="0">
                <a:solidFill>
                  <a:schemeClr val="bg1"/>
                </a:solidFill>
                <a:latin typeface="Tahoma" pitchFamily="34" charset="0"/>
              </a:rPr>
              <a:t>demás</a:t>
            </a:r>
            <a:r>
              <a:rPr lang="eu-ES" sz="4800" dirty="0">
                <a:solidFill>
                  <a:schemeClr val="bg1"/>
                </a:solidFill>
                <a:latin typeface="Tahoma" pitchFamily="34" charset="0"/>
              </a:rPr>
              <a:t>.</a:t>
            </a:r>
            <a:endParaRPr lang="es-VE" sz="4800" dirty="0"/>
          </a:p>
        </p:txBody>
      </p:sp>
    </p:spTree>
    <p:extLst>
      <p:ext uri="{BB962C8B-B14F-4D97-AF65-F5344CB8AC3E}">
        <p14:creationId xmlns:p14="http://schemas.microsoft.com/office/powerpoint/2010/main" val="2528747131"/>
      </p:ext>
    </p:extLst>
  </p:cSld>
  <p:clrMapOvr>
    <a:masterClrMapping/>
  </p:clrMapOvr>
  <p:transition>
    <p:sndAc>
      <p:stSnd loop="1">
        <p:snd r:embed="rId2" name="Track02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  <a:noFill/>
          <a:ln w="190500" cmpd="thickThin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9A6700"/>
                </a:gs>
              </a:gsLst>
              <a:lin ang="5400000" scaled="0"/>
            </a:gradFill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</p:txBody>
      </p:sp>
      <p:pic>
        <p:nvPicPr>
          <p:cNvPr id="4098" name="Picture 3" descr="E:\1 Respaldo 23 sept 10\Imágenes para Evangelios\S Ignacio escribe los E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427984" y="980728"/>
            <a:ext cx="4142881" cy="5157192"/>
          </a:xfrm>
          <a:prstGeom prst="roundRect">
            <a:avLst>
              <a:gd name="adj" fmla="val 11111"/>
            </a:avLst>
          </a:prstGeom>
          <a:ln w="190500" cap="rnd">
            <a:solidFill>
              <a:srgbClr val="9966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relaxedInset"/>
            <a:extrusionClr>
              <a:srgbClr val="FFFFFF"/>
            </a:extrusionClr>
          </a:sp3d>
        </p:spPr>
      </p:pic>
      <p:sp>
        <p:nvSpPr>
          <p:cNvPr id="4099" name="3 Rectángulo"/>
          <p:cNvSpPr>
            <a:spLocks noChangeArrowheads="1"/>
          </p:cNvSpPr>
          <p:nvPr/>
        </p:nvSpPr>
        <p:spPr bwMode="auto">
          <a:xfrm>
            <a:off x="323850" y="549275"/>
            <a:ext cx="3024188" cy="513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6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96633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S. Ignacio </a:t>
            </a:r>
          </a:p>
          <a:p>
            <a:pPr algn="ctr">
              <a:defRPr/>
            </a:pPr>
            <a:r>
              <a:rPr lang="es-ES" sz="36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96633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te saluda:</a:t>
            </a:r>
          </a:p>
          <a:p>
            <a:pPr algn="ctr">
              <a:defRPr/>
            </a:pPr>
            <a:endParaRPr lang="es-E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996633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</a:endParaRPr>
          </a:p>
          <a:p>
            <a:pPr algn="ctr">
              <a:defRPr/>
            </a:pPr>
            <a:r>
              <a:rPr lang="es-E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96633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“En todo</a:t>
            </a:r>
          </a:p>
          <a:p>
            <a:pPr algn="ctr">
              <a:defRPr/>
            </a:pPr>
            <a:r>
              <a:rPr lang="es-E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96633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 </a:t>
            </a:r>
          </a:p>
          <a:p>
            <a:pPr algn="ctr">
              <a:defRPr/>
            </a:pPr>
            <a:r>
              <a:rPr lang="es-E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96633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amar </a:t>
            </a:r>
          </a:p>
          <a:p>
            <a:pPr algn="ctr">
              <a:defRPr/>
            </a:pPr>
            <a:endParaRPr lang="es-E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996633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</a:endParaRPr>
          </a:p>
          <a:p>
            <a:pPr algn="ctr">
              <a:defRPr/>
            </a:pPr>
            <a:r>
              <a:rPr lang="es-E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96633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y servir”</a:t>
            </a:r>
            <a:endParaRPr lang="es-E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96633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588"/>
            <a:ext cx="5425067" cy="1852186"/>
          </a:xfrm>
        </p:spPr>
        <p:txBody>
          <a:bodyPr>
            <a:normAutofit fontScale="90000"/>
          </a:bodyPr>
          <a:lstStyle/>
          <a:p>
            <a:r>
              <a:rPr lang="es-VE" u="sng" dirty="0" smtClean="0">
                <a:solidFill>
                  <a:schemeClr val="bg1"/>
                </a:solidFill>
              </a:rPr>
              <a:t>5 Escalones Ignacianos del Camino de Jesús</a:t>
            </a:r>
            <a:r>
              <a:rPr lang="es-VE" dirty="0" smtClean="0">
                <a:solidFill>
                  <a:schemeClr val="bg1"/>
                </a:solidFill>
              </a:rPr>
              <a:t/>
            </a:r>
            <a:br>
              <a:rPr lang="es-VE" dirty="0" smtClean="0">
                <a:solidFill>
                  <a:schemeClr val="bg1"/>
                </a:solidFill>
              </a:rPr>
            </a:br>
            <a:r>
              <a:rPr lang="es-VE" sz="2700" dirty="0" smtClean="0">
                <a:solidFill>
                  <a:schemeClr val="bg1"/>
                </a:solidFill>
              </a:rPr>
              <a:t>(EE 146, 230-237, 1)</a:t>
            </a:r>
            <a:br>
              <a:rPr lang="es-VE" sz="2700" dirty="0" smtClean="0">
                <a:solidFill>
                  <a:schemeClr val="bg1"/>
                </a:solidFill>
              </a:rPr>
            </a:br>
            <a:endParaRPr lang="es-VE" sz="2700" dirty="0">
              <a:solidFill>
                <a:schemeClr val="bg1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-237943" y="5770833"/>
            <a:ext cx="2811244" cy="1172505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s-VE" dirty="0" smtClean="0">
                <a:solidFill>
                  <a:schemeClr val="bg1"/>
                </a:solidFill>
              </a:rPr>
              <a:t>Dios tan bueno, </a:t>
            </a:r>
          </a:p>
          <a:p>
            <a:pPr algn="ctr"/>
            <a:r>
              <a:rPr lang="es-VE" dirty="0" smtClean="0">
                <a:solidFill>
                  <a:schemeClr val="bg1"/>
                </a:solidFill>
              </a:rPr>
              <a:t>yo tan malo, </a:t>
            </a:r>
          </a:p>
          <a:p>
            <a:pPr algn="ctr"/>
            <a:r>
              <a:rPr lang="es-VE" dirty="0" smtClean="0">
                <a:solidFill>
                  <a:schemeClr val="bg1"/>
                </a:solidFill>
              </a:rPr>
              <a:t>pero soy pecador </a:t>
            </a:r>
          </a:p>
          <a:p>
            <a:pPr algn="ctr"/>
            <a:r>
              <a:rPr lang="es-VE" dirty="0" smtClean="0">
                <a:solidFill>
                  <a:schemeClr val="bg1"/>
                </a:solidFill>
              </a:rPr>
              <a:t>perdonado y llamado</a:t>
            </a:r>
          </a:p>
          <a:p>
            <a:endParaRPr lang="es-VE" dirty="0">
              <a:solidFill>
                <a:schemeClr val="bg1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29" y="2010090"/>
            <a:ext cx="2160239" cy="958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694" y="4040813"/>
            <a:ext cx="1593154" cy="676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4" cstate="print">
            <a:lum contras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50" y="4714810"/>
            <a:ext cx="1030997" cy="9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738" y="2576767"/>
            <a:ext cx="969111" cy="1042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 descr="C:\Users\ARINDA BORROME\Pictures\1 Imagenes religiosas\Imagenes de Jesus\734508_634975396518922_227750974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522" y="3622973"/>
            <a:ext cx="779883" cy="109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733" y="3619598"/>
            <a:ext cx="326825" cy="84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733" y="2540195"/>
            <a:ext cx="332170" cy="856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43" y="1524804"/>
            <a:ext cx="311476" cy="80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9 Conector recto"/>
          <p:cNvCxnSpPr/>
          <p:nvPr/>
        </p:nvCxnSpPr>
        <p:spPr>
          <a:xfrm flipV="1">
            <a:off x="2335358" y="5765433"/>
            <a:ext cx="973304" cy="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 flipV="1">
            <a:off x="3271308" y="4770046"/>
            <a:ext cx="0" cy="9953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3272259" y="4770046"/>
            <a:ext cx="105568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 flipV="1">
            <a:off x="4289738" y="3727047"/>
            <a:ext cx="0" cy="102986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>
            <a:off x="4289738" y="3697811"/>
            <a:ext cx="106725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 flipH="1" flipV="1">
            <a:off x="5356142" y="2576767"/>
            <a:ext cx="851" cy="114779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5356993" y="2615780"/>
            <a:ext cx="1029865" cy="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/>
          <p:nvPr/>
        </p:nvCxnSpPr>
        <p:spPr>
          <a:xfrm flipV="1">
            <a:off x="1455460" y="692697"/>
            <a:ext cx="3803389" cy="333171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Rectángulo"/>
          <p:cNvSpPr/>
          <p:nvPr/>
        </p:nvSpPr>
        <p:spPr>
          <a:xfrm>
            <a:off x="7092280" y="6135687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b="1" dirty="0" err="1" smtClean="0">
                <a:solidFill>
                  <a:schemeClr val="bg1"/>
                </a:solidFill>
              </a:rPr>
              <a:t>Arinda</a:t>
            </a:r>
            <a:r>
              <a:rPr lang="es-VE" b="1" dirty="0" smtClean="0">
                <a:solidFill>
                  <a:schemeClr val="bg1"/>
                </a:solidFill>
              </a:rPr>
              <a:t> 2014</a:t>
            </a:r>
            <a:endParaRPr lang="es-ES" dirty="0">
              <a:solidFill>
                <a:schemeClr val="bg1"/>
              </a:solidFill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2335358" y="5770833"/>
            <a:ext cx="0" cy="109256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 flipH="1">
            <a:off x="1" y="6858000"/>
            <a:ext cx="233535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 flipH="1" flipV="1">
            <a:off x="6378871" y="1524804"/>
            <a:ext cx="7987" cy="109097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CuadroTexto"/>
          <p:cNvSpPr txBox="1"/>
          <p:nvPr/>
        </p:nvSpPr>
        <p:spPr>
          <a:xfrm>
            <a:off x="6362431" y="1890746"/>
            <a:ext cx="27128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 smtClean="0">
                <a:solidFill>
                  <a:schemeClr val="bg1"/>
                </a:solidFill>
              </a:rPr>
              <a:t>4°  En todo amar y servir </a:t>
            </a:r>
            <a:endParaRPr lang="es-VE" b="1" dirty="0">
              <a:solidFill>
                <a:schemeClr val="bg1"/>
              </a:solidFill>
            </a:endParaRPr>
          </a:p>
        </p:txBody>
      </p:sp>
      <p:cxnSp>
        <p:nvCxnSpPr>
          <p:cNvPr id="29" name="28 Conector recto"/>
          <p:cNvCxnSpPr/>
          <p:nvPr/>
        </p:nvCxnSpPr>
        <p:spPr>
          <a:xfrm>
            <a:off x="6362431" y="1484784"/>
            <a:ext cx="106842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" name="2047 Conector recto"/>
          <p:cNvCxnSpPr/>
          <p:nvPr/>
        </p:nvCxnSpPr>
        <p:spPr>
          <a:xfrm flipH="1" flipV="1">
            <a:off x="7412254" y="332657"/>
            <a:ext cx="18600" cy="115212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2" name="2051 Conector recto"/>
          <p:cNvCxnSpPr/>
          <p:nvPr/>
        </p:nvCxnSpPr>
        <p:spPr>
          <a:xfrm>
            <a:off x="7395456" y="332656"/>
            <a:ext cx="116765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0" name="2069 CuadroTexto"/>
          <p:cNvSpPr txBox="1"/>
          <p:nvPr/>
        </p:nvSpPr>
        <p:spPr>
          <a:xfrm>
            <a:off x="7395456" y="470138"/>
            <a:ext cx="190017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700" dirty="0" smtClean="0"/>
              <a:t>  </a:t>
            </a:r>
            <a:r>
              <a:rPr lang="es-VE" sz="1700" b="1" dirty="0" smtClean="0">
                <a:solidFill>
                  <a:schemeClr val="bg1"/>
                </a:solidFill>
              </a:rPr>
              <a:t>5°    Hallar a </a:t>
            </a:r>
          </a:p>
          <a:p>
            <a:pPr algn="ctr"/>
            <a:r>
              <a:rPr lang="es-VE" sz="1700" b="1" dirty="0" smtClean="0">
                <a:solidFill>
                  <a:schemeClr val="bg1"/>
                </a:solidFill>
              </a:rPr>
              <a:t>Dios Amor</a:t>
            </a:r>
          </a:p>
          <a:p>
            <a:pPr algn="ctr"/>
            <a:r>
              <a:rPr lang="es-VE" sz="1700" b="1" dirty="0" smtClean="0">
                <a:solidFill>
                  <a:schemeClr val="bg1"/>
                </a:solidFill>
              </a:rPr>
              <a:t>en todas las cosas </a:t>
            </a:r>
            <a:endParaRPr lang="es-VE" sz="1700" b="1" dirty="0">
              <a:solidFill>
                <a:schemeClr val="bg1"/>
              </a:solidFill>
            </a:endParaRPr>
          </a:p>
        </p:txBody>
      </p:sp>
      <p:sp>
        <p:nvSpPr>
          <p:cNvPr id="2077" name="2076 CuadroTexto"/>
          <p:cNvSpPr txBox="1"/>
          <p:nvPr/>
        </p:nvSpPr>
        <p:spPr>
          <a:xfrm>
            <a:off x="5508104" y="2835425"/>
            <a:ext cx="1887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 smtClean="0">
                <a:solidFill>
                  <a:schemeClr val="bg1"/>
                </a:solidFill>
              </a:rPr>
              <a:t>3° Humildad</a:t>
            </a:r>
            <a:endParaRPr lang="es-VE" b="1" dirty="0">
              <a:solidFill>
                <a:schemeClr val="bg1"/>
              </a:solidFill>
            </a:endParaRPr>
          </a:p>
        </p:txBody>
      </p:sp>
      <p:sp>
        <p:nvSpPr>
          <p:cNvPr id="2078" name="2077 CuadroTexto"/>
          <p:cNvSpPr txBox="1"/>
          <p:nvPr/>
        </p:nvSpPr>
        <p:spPr>
          <a:xfrm>
            <a:off x="4407718" y="4024415"/>
            <a:ext cx="2471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 smtClean="0">
                <a:solidFill>
                  <a:schemeClr val="bg1"/>
                </a:solidFill>
              </a:rPr>
              <a:t>2° deseo de  oprobios </a:t>
            </a:r>
            <a:endParaRPr lang="es-VE" b="1" dirty="0">
              <a:solidFill>
                <a:schemeClr val="bg1"/>
              </a:solidFill>
            </a:endParaRPr>
          </a:p>
        </p:txBody>
      </p:sp>
      <p:sp>
        <p:nvSpPr>
          <p:cNvPr id="2079" name="2078 CuadroTexto"/>
          <p:cNvSpPr txBox="1"/>
          <p:nvPr/>
        </p:nvSpPr>
        <p:spPr>
          <a:xfrm>
            <a:off x="3350818" y="5083074"/>
            <a:ext cx="2521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 smtClean="0">
                <a:solidFill>
                  <a:schemeClr val="bg1"/>
                </a:solidFill>
              </a:rPr>
              <a:t>1° Austeridad de vida </a:t>
            </a:r>
            <a:endParaRPr lang="es-VE" b="1" dirty="0">
              <a:solidFill>
                <a:schemeClr val="bg1"/>
              </a:solidFill>
            </a:endParaRPr>
          </a:p>
        </p:txBody>
      </p:sp>
      <p:pic>
        <p:nvPicPr>
          <p:cNvPr id="2092" name="2091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218" y="1484784"/>
            <a:ext cx="1319213" cy="866775"/>
          </a:xfrm>
          <a:prstGeom prst="rect">
            <a:avLst/>
          </a:prstGeom>
        </p:spPr>
      </p:pic>
      <p:sp>
        <p:nvSpPr>
          <p:cNvPr id="2093" name="2092 CuadroTexto"/>
          <p:cNvSpPr txBox="1"/>
          <p:nvPr/>
        </p:nvSpPr>
        <p:spPr>
          <a:xfrm>
            <a:off x="4530968" y="1186250"/>
            <a:ext cx="18231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600" b="1" dirty="0" smtClean="0">
                <a:solidFill>
                  <a:schemeClr val="bg1"/>
                </a:solidFill>
              </a:rPr>
              <a:t>“Ayudar a otros”</a:t>
            </a:r>
            <a:endParaRPr lang="es-VE" sz="16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29" y="4662386"/>
            <a:ext cx="32385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829" y="272009"/>
            <a:ext cx="32385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5" name="2094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648" y="117556"/>
            <a:ext cx="1527808" cy="1150280"/>
          </a:xfrm>
          <a:prstGeom prst="rect">
            <a:avLst/>
          </a:prstGeom>
        </p:spPr>
      </p:pic>
      <p:sp>
        <p:nvSpPr>
          <p:cNvPr id="2096" name="2095 Marcador de contenido"/>
          <p:cNvSpPr>
            <a:spLocks noGrp="1"/>
          </p:cNvSpPr>
          <p:nvPr>
            <p:ph sz="quarter" idx="4"/>
          </p:nvPr>
        </p:nvSpPr>
        <p:spPr>
          <a:xfrm>
            <a:off x="6110861" y="117556"/>
            <a:ext cx="1041381" cy="44402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s-VE" b="1" dirty="0" smtClean="0"/>
              <a:t>“JESÚS”</a:t>
            </a:r>
            <a:endParaRPr lang="es-VE" b="1" dirty="0"/>
          </a:p>
        </p:txBody>
      </p:sp>
      <p:pic>
        <p:nvPicPr>
          <p:cNvPr id="2097" name="2096 Imagen"/>
          <p:cNvPicPr>
            <a:picLocks noChangeAspect="1"/>
          </p:cNvPicPr>
          <p:nvPr/>
        </p:nvPicPr>
        <p:blipFill>
          <a:blip r:embed="rId11" cstate="print">
            <a:lum bright="-5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343005"/>
            <a:ext cx="1440160" cy="2776959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42" name="41 CuadroTexto"/>
          <p:cNvSpPr txBox="1"/>
          <p:nvPr/>
        </p:nvSpPr>
        <p:spPr>
          <a:xfrm>
            <a:off x="4139952" y="2298358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600" b="1" dirty="0" smtClean="0">
                <a:solidFill>
                  <a:schemeClr val="bg1"/>
                </a:solidFill>
              </a:rPr>
              <a:t>“Humildad”</a:t>
            </a:r>
            <a:endParaRPr lang="es-VE" sz="1600" b="1" dirty="0">
              <a:solidFill>
                <a:schemeClr val="bg1"/>
              </a:solidFill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2555776" y="3321859"/>
            <a:ext cx="19442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500" b="1" dirty="0" smtClean="0">
                <a:solidFill>
                  <a:schemeClr val="bg1"/>
                </a:solidFill>
              </a:rPr>
              <a:t>“Jesús despreciado”</a:t>
            </a:r>
            <a:endParaRPr lang="es-VE" sz="1500" b="1" dirty="0">
              <a:solidFill>
                <a:schemeClr val="bg1"/>
              </a:solidFill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1475656" y="4437112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600" b="1" dirty="0" smtClean="0">
                <a:solidFill>
                  <a:schemeClr val="bg1"/>
                </a:solidFill>
              </a:rPr>
              <a:t>“Vende lo que tienes”</a:t>
            </a:r>
            <a:endParaRPr lang="es-VE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46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8820150" y="457200"/>
            <a:ext cx="3238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sz="4800" b="1" u="sng">
                <a:solidFill>
                  <a:schemeClr val="bg1"/>
                </a:solidFill>
                <a:latin typeface="Tahoma" pitchFamily="34" charset="0"/>
              </a:rPr>
              <a:t>¿</a:t>
            </a:r>
            <a:endParaRPr lang="es-ES" sz="480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19459" name="Picture 3" descr="E:\1 Respaldo 23 sept 10\Imágenes para Ejercicios\En todo amaar y servir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0"/>
            <a:ext cx="6840538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02138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914400" y="228600"/>
            <a:ext cx="7877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" sz="280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Contemplativo en la </a:t>
            </a:r>
            <a:r>
              <a:rPr lang="es-ES" sz="2800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acción (Nadal)</a:t>
            </a:r>
            <a:endParaRPr lang="es-ES" sz="2800" dirty="0">
              <a:solidFill>
                <a:srgbClr val="CCE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5363" name="Picture 5" descr="E:\1 Respaldo 23 sept 10\Imágenes para Ejercicios\Contemplativo en la acció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908050"/>
            <a:ext cx="59753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7643841"/>
      </p:ext>
    </p:extLst>
  </p:cSld>
  <p:clrMapOvr>
    <a:masterClrMapping/>
  </p:clrMapOvr>
  <p:transition spd="slow">
    <p:random/>
    <p:sndAc>
      <p:stSnd loop="1">
        <p:snd r:embed="rId2" name="BRUCH Adagio selecc1 190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050"/>
          <p:cNvSpPr txBox="1">
            <a:spLocks noChangeArrowheads="1"/>
          </p:cNvSpPr>
          <p:nvPr/>
        </p:nvSpPr>
        <p:spPr bwMode="auto">
          <a:xfrm>
            <a:off x="232486" y="117693"/>
            <a:ext cx="8702675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u-ES" sz="5400" b="1" u="sng" dirty="0" err="1" smtClean="0">
                <a:solidFill>
                  <a:srgbClr val="FFFFFF"/>
                </a:solidFill>
                <a:latin typeface="Tahoma" pitchFamily="34" charset="0"/>
              </a:rPr>
              <a:t>Puntos</a:t>
            </a:r>
            <a:r>
              <a:rPr lang="eu-ES" sz="5400" b="1" u="sng" dirty="0">
                <a:solidFill>
                  <a:srgbClr val="FFFFFF"/>
                </a:solidFill>
                <a:latin typeface="Tahoma" pitchFamily="34" charset="0"/>
              </a:rPr>
              <a:t>:</a:t>
            </a:r>
            <a:r>
              <a:rPr lang="eu-ES" sz="5400" b="1" u="sng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b="1" u="sng" dirty="0" err="1" smtClean="0">
                <a:solidFill>
                  <a:srgbClr val="FFFFFF"/>
                </a:solidFill>
                <a:latin typeface="Tahoma" pitchFamily="34" charset="0"/>
              </a:rPr>
              <a:t>Traer</a:t>
            </a:r>
            <a:r>
              <a:rPr lang="eu-ES" sz="5400" b="1" u="sng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b="1" u="sng" dirty="0" smtClean="0">
                <a:solidFill>
                  <a:srgbClr val="FFFFFF"/>
                </a:solidFill>
                <a:latin typeface="Tahoma" pitchFamily="34" charset="0"/>
              </a:rPr>
              <a:t>a la memoria </a:t>
            </a:r>
            <a:r>
              <a:rPr lang="eu-ES" sz="5400" b="1" u="sng" dirty="0" err="1" smtClean="0">
                <a:solidFill>
                  <a:srgbClr val="FFFFFF"/>
                </a:solidFill>
                <a:latin typeface="Tahoma" pitchFamily="34" charset="0"/>
              </a:rPr>
              <a:t>los</a:t>
            </a:r>
            <a:r>
              <a:rPr lang="eu-ES" sz="5400" b="1" u="sng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b="1" u="sng" dirty="0" err="1" smtClean="0">
                <a:solidFill>
                  <a:srgbClr val="FFFFFF"/>
                </a:solidFill>
                <a:latin typeface="Tahoma" pitchFamily="34" charset="0"/>
              </a:rPr>
              <a:t>beneficios</a:t>
            </a:r>
            <a:r>
              <a:rPr lang="eu-ES" sz="5400" b="1" u="sng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b="1" u="sng" dirty="0" err="1" smtClean="0">
                <a:solidFill>
                  <a:srgbClr val="FFFFFF"/>
                </a:solidFill>
                <a:latin typeface="Tahoma" pitchFamily="34" charset="0"/>
              </a:rPr>
              <a:t>recibidos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. (EE 234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)</a:t>
            </a:r>
          </a:p>
          <a:p>
            <a:pPr eaLnBrk="1" hangingPunct="1"/>
            <a:endParaRPr lang="eu-ES" sz="5400" dirty="0" smtClean="0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/>
            <a:r>
              <a:rPr lang="eu-ES" sz="4800" dirty="0" err="1">
                <a:solidFill>
                  <a:srgbClr val="FFFFFF"/>
                </a:solidFill>
                <a:latin typeface="Tahoma" pitchFamily="34" charset="0"/>
              </a:rPr>
              <a:t>Meditación</a:t>
            </a:r>
            <a:r>
              <a:rPr lang="eu-ES" sz="4800" dirty="0">
                <a:solidFill>
                  <a:srgbClr val="FFFFFF"/>
                </a:solidFill>
                <a:latin typeface="Tahoma" pitchFamily="34" charset="0"/>
              </a:rPr>
              <a:t> (3 </a:t>
            </a:r>
            <a:r>
              <a:rPr lang="eu-ES" sz="4800" dirty="0" err="1">
                <a:solidFill>
                  <a:srgbClr val="FFFFFF"/>
                </a:solidFill>
                <a:latin typeface="Tahoma" pitchFamily="34" charset="0"/>
              </a:rPr>
              <a:t>potencias</a:t>
            </a:r>
            <a:r>
              <a:rPr lang="eu-ES" sz="4800" dirty="0" smtClean="0">
                <a:solidFill>
                  <a:srgbClr val="FFFFFF"/>
                </a:solidFill>
                <a:latin typeface="Tahoma" pitchFamily="34" charset="0"/>
              </a:rPr>
              <a:t>)</a:t>
            </a:r>
            <a:endParaRPr lang="eu-ES" sz="4800" dirty="0"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35942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050"/>
          <p:cNvSpPr txBox="1">
            <a:spLocks noChangeArrowheads="1"/>
          </p:cNvSpPr>
          <p:nvPr/>
        </p:nvSpPr>
        <p:spPr bwMode="auto">
          <a:xfrm>
            <a:off x="232486" y="117693"/>
            <a:ext cx="8702675" cy="572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u-ES" sz="4800" b="1" u="sng" dirty="0" err="1" smtClean="0">
                <a:solidFill>
                  <a:srgbClr val="FFFFFF"/>
                </a:solidFill>
                <a:latin typeface="Tahoma" pitchFamily="34" charset="0"/>
              </a:rPr>
              <a:t>Punto</a:t>
            </a:r>
            <a:r>
              <a:rPr lang="eu-ES" sz="4800" b="1" u="sng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800" b="1" u="sng" dirty="0" smtClean="0">
                <a:solidFill>
                  <a:srgbClr val="FFFFFF"/>
                </a:solidFill>
                <a:latin typeface="Tahoma" pitchFamily="34" charset="0"/>
              </a:rPr>
              <a:t>1 – </a:t>
            </a:r>
            <a:r>
              <a:rPr lang="eu-ES" sz="4800" b="1" u="sng" dirty="0" err="1" smtClean="0">
                <a:solidFill>
                  <a:srgbClr val="FFFFFF"/>
                </a:solidFill>
                <a:latin typeface="Tahoma" pitchFamily="34" charset="0"/>
              </a:rPr>
              <a:t>Hacer</a:t>
            </a:r>
            <a:r>
              <a:rPr lang="eu-ES" sz="4800" b="1" u="sng" dirty="0" smtClean="0">
                <a:solidFill>
                  <a:srgbClr val="FFFFFF"/>
                </a:solidFill>
                <a:latin typeface="Tahoma" pitchFamily="34" charset="0"/>
              </a:rPr>
              <a:t> una </a:t>
            </a:r>
            <a:r>
              <a:rPr lang="eu-ES" sz="4800" b="1" u="sng" dirty="0" smtClean="0">
                <a:solidFill>
                  <a:srgbClr val="FFFFFF"/>
                </a:solidFill>
                <a:latin typeface="Tahoma" pitchFamily="34" charset="0"/>
              </a:rPr>
              <a:t>lista de </a:t>
            </a:r>
            <a:r>
              <a:rPr lang="eu-ES" sz="4800" b="1" u="sng" dirty="0" err="1" smtClean="0">
                <a:solidFill>
                  <a:srgbClr val="FFFFFF"/>
                </a:solidFill>
                <a:latin typeface="Tahoma" pitchFamily="34" charset="0"/>
              </a:rPr>
              <a:t>los</a:t>
            </a:r>
            <a:r>
              <a:rPr lang="eu-ES" sz="4800" b="1" u="sng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800" b="1" u="sng" dirty="0" err="1" smtClean="0">
                <a:solidFill>
                  <a:srgbClr val="FFFFFF"/>
                </a:solidFill>
                <a:latin typeface="Tahoma" pitchFamily="34" charset="0"/>
              </a:rPr>
              <a:t>beneficios</a:t>
            </a:r>
            <a:endParaRPr lang="eu-ES" sz="4800" b="1" u="sng" dirty="0" smtClean="0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/>
            <a:endParaRPr lang="eu-ES" sz="5400" u="sng" dirty="0" smtClean="0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/>
            <a:r>
              <a:rPr lang="eu-ES" sz="5400" u="sng" dirty="0" smtClean="0">
                <a:solidFill>
                  <a:srgbClr val="FFFFFF"/>
                </a:solidFill>
                <a:latin typeface="Tahoma" pitchFamily="34" charset="0"/>
              </a:rPr>
              <a:t>- </a:t>
            </a:r>
            <a:r>
              <a:rPr lang="eu-ES" sz="5400" u="sng" dirty="0" err="1" smtClean="0">
                <a:solidFill>
                  <a:srgbClr val="FFFFFF"/>
                </a:solidFill>
                <a:latin typeface="Tahoma" pitchFamily="34" charset="0"/>
              </a:rPr>
              <a:t>Creación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(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vida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,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alimentos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,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Pr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y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F…)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, </a:t>
            </a:r>
          </a:p>
          <a:p>
            <a:pPr eaLnBrk="1" hangingPunct="1"/>
            <a:r>
              <a:rPr lang="eu-ES" sz="5400" dirty="0">
                <a:solidFill>
                  <a:srgbClr val="FFFFFF"/>
                </a:solidFill>
                <a:latin typeface="Tahoma" pitchFamily="34" charset="0"/>
              </a:rPr>
              <a:t>La 2a, 3a y 4a </a:t>
            </a:r>
            <a:r>
              <a:rPr lang="eu-ES" sz="5400" dirty="0" err="1">
                <a:solidFill>
                  <a:srgbClr val="FFFFFF"/>
                </a:solidFill>
                <a:latin typeface="Tahoma" pitchFamily="34" charset="0"/>
              </a:rPr>
              <a:t>semana</a:t>
            </a:r>
            <a:r>
              <a:rPr lang="eu-ES" sz="5400" dirty="0">
                <a:solidFill>
                  <a:srgbClr val="FFFFFF"/>
                </a:solidFill>
                <a:latin typeface="Tahoma" pitchFamily="34" charset="0"/>
              </a:rPr>
              <a:t> son </a:t>
            </a:r>
            <a:r>
              <a:rPr lang="eu-ES" sz="5400" dirty="0" err="1">
                <a:solidFill>
                  <a:srgbClr val="FFFFFF"/>
                </a:solidFill>
                <a:latin typeface="Tahoma" pitchFamily="34" charset="0"/>
              </a:rPr>
              <a:t>el</a:t>
            </a:r>
            <a:r>
              <a:rPr lang="eu-ES" sz="5400" dirty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>
                <a:solidFill>
                  <a:srgbClr val="FFFFFF"/>
                </a:solidFill>
                <a:latin typeface="Tahoma" pitchFamily="34" charset="0"/>
              </a:rPr>
              <a:t>camino</a:t>
            </a:r>
            <a:r>
              <a:rPr lang="eu-ES" sz="5400" dirty="0">
                <a:solidFill>
                  <a:srgbClr val="FFFFFF"/>
                </a:solidFill>
                <a:latin typeface="Tahoma" pitchFamily="34" charset="0"/>
              </a:rPr>
              <a:t> para </a:t>
            </a:r>
            <a:r>
              <a:rPr lang="eu-ES" sz="5400" dirty="0" err="1">
                <a:solidFill>
                  <a:srgbClr val="FFFFFF"/>
                </a:solidFill>
                <a:latin typeface="Tahoma" pitchFamily="34" charset="0"/>
              </a:rPr>
              <a:t>vivir</a:t>
            </a:r>
            <a:r>
              <a:rPr lang="eu-ES" sz="5400" dirty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>
                <a:solidFill>
                  <a:srgbClr val="FFFFFF"/>
                </a:solidFill>
                <a:latin typeface="Tahoma" pitchFamily="34" charset="0"/>
              </a:rPr>
              <a:t>el</a:t>
            </a:r>
            <a:r>
              <a:rPr lang="eu-ES" sz="5400" dirty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>
                <a:solidFill>
                  <a:srgbClr val="FFFFFF"/>
                </a:solidFill>
                <a:latin typeface="Tahoma" pitchFamily="34" charset="0"/>
              </a:rPr>
              <a:t>PryF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.</a:t>
            </a:r>
            <a:endParaRPr lang="eu-ES" sz="5400" dirty="0"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31046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050"/>
          <p:cNvSpPr txBox="1">
            <a:spLocks noChangeArrowheads="1"/>
          </p:cNvSpPr>
          <p:nvPr/>
        </p:nvSpPr>
        <p:spPr bwMode="auto">
          <a:xfrm>
            <a:off x="0" y="685800"/>
            <a:ext cx="183515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sz="3600" dirty="0">
                <a:solidFill>
                  <a:schemeClr val="bg1"/>
                </a:solidFill>
                <a:latin typeface="Tahoma" pitchFamily="34" charset="0"/>
              </a:rPr>
              <a:t>Estoy</a:t>
            </a:r>
          </a:p>
          <a:p>
            <a:pPr eaLnBrk="1" hangingPunct="1"/>
            <a:endParaRPr lang="es-ES" sz="3600" dirty="0">
              <a:solidFill>
                <a:schemeClr val="bg1"/>
              </a:solidFill>
              <a:latin typeface="Tahoma" pitchFamily="34" charset="0"/>
            </a:endParaRPr>
          </a:p>
          <a:p>
            <a:pPr eaLnBrk="1" hangingPunct="1"/>
            <a:r>
              <a:rPr lang="es-ES" sz="3600" dirty="0">
                <a:solidFill>
                  <a:schemeClr val="bg1"/>
                </a:solidFill>
                <a:latin typeface="Tahoma" pitchFamily="34" charset="0"/>
              </a:rPr>
              <a:t>seguro</a:t>
            </a:r>
          </a:p>
          <a:p>
            <a:pPr eaLnBrk="1" hangingPunct="1"/>
            <a:endParaRPr lang="es-ES" sz="3600" dirty="0">
              <a:solidFill>
                <a:schemeClr val="bg1"/>
              </a:solidFill>
              <a:latin typeface="Tahoma" pitchFamily="34" charset="0"/>
            </a:endParaRPr>
          </a:p>
          <a:p>
            <a:pPr eaLnBrk="1" hangingPunct="1"/>
            <a:r>
              <a:rPr lang="es-ES" sz="3600" dirty="0">
                <a:solidFill>
                  <a:schemeClr val="bg1"/>
                </a:solidFill>
                <a:latin typeface="Tahoma" pitchFamily="34" charset="0"/>
              </a:rPr>
              <a:t>en sus</a:t>
            </a:r>
          </a:p>
          <a:p>
            <a:pPr eaLnBrk="1" hangingPunct="1"/>
            <a:endParaRPr lang="es-ES" sz="3600" dirty="0">
              <a:solidFill>
                <a:schemeClr val="bg1"/>
              </a:solidFill>
              <a:latin typeface="Tahoma" pitchFamily="34" charset="0"/>
            </a:endParaRPr>
          </a:p>
          <a:p>
            <a:pPr eaLnBrk="1" hangingPunct="1"/>
            <a:r>
              <a:rPr lang="es-ES" sz="3600" dirty="0">
                <a:solidFill>
                  <a:schemeClr val="bg1"/>
                </a:solidFill>
                <a:latin typeface="Tahoma" pitchFamily="34" charset="0"/>
              </a:rPr>
              <a:t>manos</a:t>
            </a:r>
          </a:p>
        </p:txBody>
      </p:sp>
      <p:pic>
        <p:nvPicPr>
          <p:cNvPr id="21507" name="Picture 2" descr="E:\1 Respaldo 23 sept 10\Imágenes para Ejercicios\Dios me prote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04813"/>
            <a:ext cx="5472113" cy="576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439068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050"/>
          <p:cNvSpPr txBox="1">
            <a:spLocks noChangeArrowheads="1"/>
          </p:cNvSpPr>
          <p:nvPr/>
        </p:nvSpPr>
        <p:spPr bwMode="auto">
          <a:xfrm>
            <a:off x="300789" y="685800"/>
            <a:ext cx="8702675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u-ES" sz="5400" u="sng" dirty="0">
                <a:solidFill>
                  <a:srgbClr val="FFFFFF"/>
                </a:solidFill>
                <a:latin typeface="Tahoma" pitchFamily="34" charset="0"/>
              </a:rPr>
              <a:t>- </a:t>
            </a:r>
            <a:r>
              <a:rPr lang="eu-ES" sz="5400" u="sng" dirty="0" err="1">
                <a:solidFill>
                  <a:srgbClr val="FFFFFF"/>
                </a:solidFill>
                <a:latin typeface="Tahoma" pitchFamily="34" charset="0"/>
              </a:rPr>
              <a:t>Redención</a:t>
            </a:r>
            <a:r>
              <a:rPr lang="eu-ES" sz="5400" dirty="0">
                <a:solidFill>
                  <a:srgbClr val="FFFFFF"/>
                </a:solidFill>
                <a:latin typeface="Tahoma" pitchFamily="34" charset="0"/>
              </a:rPr>
              <a:t> (</a:t>
            </a:r>
            <a:r>
              <a:rPr lang="eu-ES" sz="5400" dirty="0" err="1">
                <a:solidFill>
                  <a:srgbClr val="FFFFFF"/>
                </a:solidFill>
                <a:latin typeface="Tahoma" pitchFamily="34" charset="0"/>
              </a:rPr>
              <a:t>nos</a:t>
            </a:r>
            <a:r>
              <a:rPr lang="eu-ES" sz="5400" dirty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>
                <a:solidFill>
                  <a:srgbClr val="FFFFFF"/>
                </a:solidFill>
                <a:latin typeface="Tahoma" pitchFamily="34" charset="0"/>
              </a:rPr>
              <a:t>hizo</a:t>
            </a:r>
            <a:r>
              <a:rPr lang="eu-ES" sz="5400" dirty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>
                <a:solidFill>
                  <a:srgbClr val="FFFFFF"/>
                </a:solidFill>
                <a:latin typeface="Tahoma" pitchFamily="34" charset="0"/>
              </a:rPr>
              <a:t>hijos</a:t>
            </a:r>
            <a:r>
              <a:rPr lang="eu-ES" sz="5400" dirty="0">
                <a:solidFill>
                  <a:srgbClr val="FFFFFF"/>
                </a:solidFill>
                <a:latin typeface="Tahoma" pitchFamily="34" charset="0"/>
              </a:rPr>
              <a:t> y </a:t>
            </a:r>
            <a:r>
              <a:rPr lang="eu-ES" sz="5400" dirty="0" err="1">
                <a:solidFill>
                  <a:srgbClr val="FFFFFF"/>
                </a:solidFill>
                <a:latin typeface="Tahoma" pitchFamily="34" charset="0"/>
              </a:rPr>
              <a:t>hermanos</a:t>
            </a:r>
            <a:r>
              <a:rPr lang="eu-ES" sz="5400" dirty="0">
                <a:solidFill>
                  <a:srgbClr val="FFFFFF"/>
                </a:solidFill>
                <a:latin typeface="Tahoma" pitchFamily="34" charset="0"/>
              </a:rPr>
              <a:t>).</a:t>
            </a:r>
          </a:p>
          <a:p>
            <a:pPr eaLnBrk="1" hangingPunct="1"/>
            <a:endParaRPr lang="eu-ES" sz="5400" u="sng" dirty="0" smtClean="0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/>
            <a:r>
              <a:rPr lang="eu-ES" sz="5400" u="sng" dirty="0" smtClean="0">
                <a:solidFill>
                  <a:srgbClr val="FFFFFF"/>
                </a:solidFill>
                <a:latin typeface="Tahoma" pitchFamily="34" charset="0"/>
              </a:rPr>
              <a:t>- </a:t>
            </a:r>
            <a:r>
              <a:rPr lang="eu-ES" sz="5400" u="sng" dirty="0" err="1" smtClean="0">
                <a:solidFill>
                  <a:srgbClr val="FFFFFF"/>
                </a:solidFill>
                <a:latin typeface="Tahoma" pitchFamily="34" charset="0"/>
              </a:rPr>
              <a:t>Beneficios</a:t>
            </a:r>
            <a:r>
              <a:rPr lang="eu-ES" sz="5400" u="sng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u="sng" dirty="0" err="1" smtClean="0">
                <a:solidFill>
                  <a:srgbClr val="FFFFFF"/>
                </a:solidFill>
                <a:latin typeface="Tahoma" pitchFamily="34" charset="0"/>
              </a:rPr>
              <a:t>particulares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: Familia,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empleo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,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estos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EE. (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reforma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).</a:t>
            </a:r>
            <a:endParaRPr lang="eu-ES" sz="5400" dirty="0" smtClean="0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/>
            <a:endParaRPr lang="eu-ES" sz="5400" dirty="0" smtClean="0"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35942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050"/>
          <p:cNvSpPr txBox="1">
            <a:spLocks noChangeArrowheads="1"/>
          </p:cNvSpPr>
          <p:nvPr/>
        </p:nvSpPr>
        <p:spPr bwMode="auto">
          <a:xfrm>
            <a:off x="228600" y="404664"/>
            <a:ext cx="8702675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0" indent="-571500" eaLnBrk="1" hangingPunct="1">
              <a:buFontTx/>
              <a:buChar char="-"/>
            </a:pPr>
            <a:r>
              <a:rPr lang="eu-ES" sz="4000" dirty="0" err="1" smtClean="0">
                <a:solidFill>
                  <a:srgbClr val="FFFFFF"/>
                </a:solidFill>
                <a:latin typeface="Tahoma" pitchFamily="34" charset="0"/>
              </a:rPr>
              <a:t>Ponderar</a:t>
            </a:r>
            <a:r>
              <a:rPr lang="eu-ES" sz="40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000" dirty="0" err="1" smtClean="0">
                <a:solidFill>
                  <a:srgbClr val="FFFFFF"/>
                </a:solidFill>
                <a:latin typeface="Tahoma" pitchFamily="34" charset="0"/>
              </a:rPr>
              <a:t>con</a:t>
            </a:r>
            <a:r>
              <a:rPr lang="eu-ES" sz="40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000" dirty="0" err="1" smtClean="0">
                <a:solidFill>
                  <a:srgbClr val="FFFFFF"/>
                </a:solidFill>
                <a:latin typeface="Tahoma" pitchFamily="34" charset="0"/>
              </a:rPr>
              <a:t>mucho</a:t>
            </a:r>
            <a:r>
              <a:rPr lang="eu-ES" sz="40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000" dirty="0" err="1" smtClean="0">
                <a:solidFill>
                  <a:srgbClr val="FFFFFF"/>
                </a:solidFill>
                <a:latin typeface="Tahoma" pitchFamily="34" charset="0"/>
              </a:rPr>
              <a:t>afecto</a:t>
            </a:r>
            <a:r>
              <a:rPr lang="eu-ES" sz="40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000" dirty="0" err="1" smtClean="0">
                <a:solidFill>
                  <a:srgbClr val="FFFFFF"/>
                </a:solidFill>
                <a:latin typeface="Tahoma" pitchFamily="34" charset="0"/>
              </a:rPr>
              <a:t>cuánto</a:t>
            </a:r>
            <a:r>
              <a:rPr lang="eu-ES" sz="40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000" dirty="0" err="1" smtClean="0">
                <a:solidFill>
                  <a:srgbClr val="FFFFFF"/>
                </a:solidFill>
                <a:latin typeface="Tahoma" pitchFamily="34" charset="0"/>
              </a:rPr>
              <a:t>me</a:t>
            </a:r>
            <a:r>
              <a:rPr lang="eu-ES" sz="40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000" dirty="0" err="1" smtClean="0">
                <a:solidFill>
                  <a:srgbClr val="FFFFFF"/>
                </a:solidFill>
                <a:latin typeface="Tahoma" pitchFamily="34" charset="0"/>
              </a:rPr>
              <a:t>ha</a:t>
            </a:r>
            <a:r>
              <a:rPr lang="eu-ES" sz="4000" dirty="0" smtClean="0">
                <a:solidFill>
                  <a:srgbClr val="FFFFFF"/>
                </a:solidFill>
                <a:latin typeface="Tahoma" pitchFamily="34" charset="0"/>
              </a:rPr>
              <a:t> dado Dios</a:t>
            </a:r>
            <a:r>
              <a:rPr lang="eu-ES" sz="4000" dirty="0" smtClean="0">
                <a:solidFill>
                  <a:srgbClr val="FFFFFF"/>
                </a:solidFill>
                <a:latin typeface="Tahoma" pitchFamily="34" charset="0"/>
              </a:rPr>
              <a:t>. </a:t>
            </a:r>
            <a:r>
              <a:rPr lang="eu-ES" sz="4000" dirty="0" err="1" smtClean="0">
                <a:solidFill>
                  <a:schemeClr val="bg1"/>
                </a:solidFill>
                <a:latin typeface="Tahoma" pitchFamily="34" charset="0"/>
              </a:rPr>
              <a:t>¿</a:t>
            </a:r>
            <a:r>
              <a:rPr lang="eu-ES" sz="4000" dirty="0" err="1">
                <a:solidFill>
                  <a:schemeClr val="bg1"/>
                </a:solidFill>
                <a:latin typeface="Tahoma" pitchFamily="34" charset="0"/>
              </a:rPr>
              <a:t>Qué</a:t>
            </a:r>
            <a:r>
              <a:rPr lang="eu-ES" sz="4000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u-ES" sz="4000" dirty="0" err="1">
                <a:solidFill>
                  <a:schemeClr val="bg1"/>
                </a:solidFill>
                <a:latin typeface="Tahoma" pitchFamily="34" charset="0"/>
              </a:rPr>
              <a:t>debo</a:t>
            </a:r>
            <a:r>
              <a:rPr lang="eu-ES" sz="4000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u-ES" sz="4000" dirty="0" err="1">
                <a:solidFill>
                  <a:schemeClr val="bg1"/>
                </a:solidFill>
                <a:latin typeface="Tahoma" pitchFamily="34" charset="0"/>
              </a:rPr>
              <a:t>darle</a:t>
            </a:r>
            <a:r>
              <a:rPr lang="eu-ES" sz="4000" dirty="0">
                <a:solidFill>
                  <a:schemeClr val="bg1"/>
                </a:solidFill>
                <a:latin typeface="Tahoma" pitchFamily="34" charset="0"/>
              </a:rPr>
              <a:t>? </a:t>
            </a:r>
            <a:endParaRPr lang="eu-ES" sz="4000" dirty="0" smtClean="0">
              <a:solidFill>
                <a:schemeClr val="bg1"/>
              </a:solidFill>
              <a:latin typeface="Tahoma" pitchFamily="34" charset="0"/>
            </a:endParaRPr>
          </a:p>
          <a:p>
            <a:pPr eaLnBrk="1" hangingPunct="1"/>
            <a:r>
              <a:rPr lang="eu-ES" sz="4000" dirty="0" smtClean="0">
                <a:solidFill>
                  <a:schemeClr val="bg1"/>
                </a:solidFill>
                <a:latin typeface="Tahoma" pitchFamily="34" charset="0"/>
              </a:rPr>
              <a:t>    “Amor </a:t>
            </a:r>
            <a:r>
              <a:rPr lang="eu-ES" sz="4000" dirty="0" err="1" smtClean="0">
                <a:solidFill>
                  <a:schemeClr val="bg1"/>
                </a:solidFill>
                <a:latin typeface="Tahoma" pitchFamily="34" charset="0"/>
              </a:rPr>
              <a:t>con</a:t>
            </a:r>
            <a:r>
              <a:rPr lang="eu-ES" sz="4000" dirty="0" smtClean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u-ES" sz="4000" dirty="0" err="1" smtClean="0">
                <a:solidFill>
                  <a:schemeClr val="bg1"/>
                </a:solidFill>
                <a:latin typeface="Tahoma" pitchFamily="34" charset="0"/>
              </a:rPr>
              <a:t>amor</a:t>
            </a:r>
            <a:r>
              <a:rPr lang="eu-ES" sz="4000" dirty="0" smtClean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u-ES" sz="4000" dirty="0" err="1" smtClean="0">
                <a:solidFill>
                  <a:schemeClr val="bg1"/>
                </a:solidFill>
                <a:latin typeface="Tahoma" pitchFamily="34" charset="0"/>
              </a:rPr>
              <a:t>se</a:t>
            </a:r>
            <a:r>
              <a:rPr lang="eu-ES" sz="4000" dirty="0" smtClean="0">
                <a:solidFill>
                  <a:schemeClr val="bg1"/>
                </a:solidFill>
                <a:latin typeface="Tahoma" pitchFamily="34" charset="0"/>
              </a:rPr>
              <a:t> paga”.</a:t>
            </a:r>
            <a:endParaRPr lang="eu-ES" sz="4000" dirty="0">
              <a:solidFill>
                <a:schemeClr val="bg1"/>
              </a:solidFill>
              <a:latin typeface="Tahoma" pitchFamily="34" charset="0"/>
            </a:endParaRPr>
          </a:p>
          <a:p>
            <a:pPr eaLnBrk="1" hangingPunct="1"/>
            <a:r>
              <a:rPr lang="eu-ES" sz="40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000" dirty="0" err="1" smtClean="0">
                <a:solidFill>
                  <a:srgbClr val="FFFFFF"/>
                </a:solidFill>
                <a:latin typeface="Tahoma" pitchFamily="34" charset="0"/>
              </a:rPr>
              <a:t>´</a:t>
            </a:r>
            <a:r>
              <a:rPr lang="eu-ES" sz="4000" i="1" dirty="0" err="1">
                <a:solidFill>
                  <a:srgbClr val="FFFFFF"/>
                </a:solidFill>
                <a:latin typeface="Tahoma" pitchFamily="34" charset="0"/>
              </a:rPr>
              <a:t>Tomad</a:t>
            </a:r>
            <a:r>
              <a:rPr lang="eu-ES" sz="4000" i="1" dirty="0">
                <a:solidFill>
                  <a:srgbClr val="FFFFFF"/>
                </a:solidFill>
                <a:latin typeface="Tahoma" pitchFamily="34" charset="0"/>
              </a:rPr>
              <a:t>, </a:t>
            </a:r>
            <a:r>
              <a:rPr lang="eu-ES" sz="4000" i="1" dirty="0" err="1">
                <a:solidFill>
                  <a:srgbClr val="FFFFFF"/>
                </a:solidFill>
                <a:latin typeface="Tahoma" pitchFamily="34" charset="0"/>
              </a:rPr>
              <a:t>Señor</a:t>
            </a:r>
            <a:r>
              <a:rPr lang="eu-ES" sz="4000" dirty="0" err="1">
                <a:solidFill>
                  <a:srgbClr val="FFFFFF"/>
                </a:solidFill>
                <a:latin typeface="Tahoma" pitchFamily="34" charset="0"/>
              </a:rPr>
              <a:t>´</a:t>
            </a:r>
            <a:r>
              <a:rPr lang="eu-ES" sz="4000" dirty="0">
                <a:solidFill>
                  <a:srgbClr val="FFFFFF"/>
                </a:solidFill>
                <a:latin typeface="Tahoma" pitchFamily="34" charset="0"/>
              </a:rPr>
              <a:t> (EE 234). </a:t>
            </a:r>
            <a:r>
              <a:rPr lang="eu-ES" sz="4000" dirty="0" err="1">
                <a:solidFill>
                  <a:srgbClr val="FFFFFF"/>
                </a:solidFill>
                <a:latin typeface="Tahoma" pitchFamily="34" charset="0"/>
              </a:rPr>
              <a:t>Doy</a:t>
            </a:r>
            <a:r>
              <a:rPr lang="eu-ES" sz="4000" dirty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000" dirty="0" err="1">
                <a:solidFill>
                  <a:srgbClr val="FFFFFF"/>
                </a:solidFill>
                <a:latin typeface="Tahoma" pitchFamily="34" charset="0"/>
              </a:rPr>
              <a:t>todo</a:t>
            </a:r>
            <a:r>
              <a:rPr lang="eu-ES" sz="4000" dirty="0">
                <a:solidFill>
                  <a:srgbClr val="FFFFFF"/>
                </a:solidFill>
                <a:latin typeface="Tahoma" pitchFamily="34" charset="0"/>
              </a:rPr>
              <a:t>.</a:t>
            </a:r>
          </a:p>
          <a:p>
            <a:pPr eaLnBrk="1" hangingPunct="1"/>
            <a:endParaRPr lang="eu-ES" sz="4000" dirty="0">
              <a:solidFill>
                <a:schemeClr val="bg1"/>
              </a:solidFill>
              <a:latin typeface="Tahoma" pitchFamily="34" charset="0"/>
            </a:endParaRPr>
          </a:p>
          <a:p>
            <a:pPr eaLnBrk="1" hangingPunct="1">
              <a:buFontTx/>
              <a:buChar char="-"/>
            </a:pPr>
            <a:r>
              <a:rPr lang="eu-ES" sz="4000" dirty="0" err="1">
                <a:solidFill>
                  <a:schemeClr val="bg1"/>
                </a:solidFill>
                <a:latin typeface="Tahoma" pitchFamily="34" charset="0"/>
              </a:rPr>
              <a:t>¿Qué</a:t>
            </a:r>
            <a:r>
              <a:rPr lang="eu-ES" sz="4000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u-ES" sz="4000" dirty="0" err="1">
                <a:solidFill>
                  <a:schemeClr val="bg1"/>
                </a:solidFill>
                <a:latin typeface="Tahoma" pitchFamily="34" charset="0"/>
              </a:rPr>
              <a:t>me</a:t>
            </a:r>
            <a:r>
              <a:rPr lang="eu-ES" sz="4000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u-ES" sz="4000" dirty="0" err="1">
                <a:solidFill>
                  <a:schemeClr val="bg1"/>
                </a:solidFill>
                <a:latin typeface="Tahoma" pitchFamily="34" charset="0"/>
              </a:rPr>
              <a:t>ha</a:t>
            </a:r>
            <a:r>
              <a:rPr lang="eu-ES" sz="4000" dirty="0">
                <a:solidFill>
                  <a:schemeClr val="bg1"/>
                </a:solidFill>
                <a:latin typeface="Tahoma" pitchFamily="34" charset="0"/>
              </a:rPr>
              <a:t> dado </a:t>
            </a:r>
            <a:r>
              <a:rPr lang="eu-ES" sz="4000" dirty="0" err="1">
                <a:solidFill>
                  <a:schemeClr val="bg1"/>
                </a:solidFill>
                <a:latin typeface="Tahoma" pitchFamily="34" charset="0"/>
              </a:rPr>
              <a:t>en</a:t>
            </a:r>
            <a:r>
              <a:rPr lang="eu-ES" sz="4000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u-ES" sz="4000" dirty="0" err="1">
                <a:solidFill>
                  <a:schemeClr val="bg1"/>
                </a:solidFill>
                <a:latin typeface="Tahoma" pitchFamily="34" charset="0"/>
              </a:rPr>
              <a:t>los</a:t>
            </a:r>
            <a:r>
              <a:rPr lang="eu-ES" sz="4000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u-ES" sz="4000" dirty="0" err="1">
                <a:solidFill>
                  <a:schemeClr val="bg1"/>
                </a:solidFill>
                <a:latin typeface="Tahoma" pitchFamily="34" charset="0"/>
              </a:rPr>
              <a:t>Ejercicios</a:t>
            </a:r>
            <a:r>
              <a:rPr lang="eu-ES" sz="4000" dirty="0">
                <a:solidFill>
                  <a:schemeClr val="bg1"/>
                </a:solidFill>
                <a:latin typeface="Tahoma" pitchFamily="34" charset="0"/>
              </a:rPr>
              <a:t>?</a:t>
            </a:r>
          </a:p>
          <a:p>
            <a:pPr eaLnBrk="1" hangingPunct="1"/>
            <a:r>
              <a:rPr lang="eu-ES" sz="4000" dirty="0" smtClean="0">
                <a:solidFill>
                  <a:schemeClr val="bg1"/>
                </a:solidFill>
                <a:latin typeface="Tahoma" pitchFamily="34" charset="0"/>
              </a:rPr>
              <a:t>-     </a:t>
            </a:r>
            <a:r>
              <a:rPr lang="eu-ES" sz="4000" dirty="0" err="1">
                <a:solidFill>
                  <a:schemeClr val="bg1"/>
                </a:solidFill>
                <a:latin typeface="Tahoma" pitchFamily="34" charset="0"/>
              </a:rPr>
              <a:t>Lecturas</a:t>
            </a:r>
            <a:r>
              <a:rPr lang="eu-ES" sz="4000" dirty="0">
                <a:solidFill>
                  <a:schemeClr val="bg1"/>
                </a:solidFill>
                <a:latin typeface="Tahoma" pitchFamily="34" charset="0"/>
              </a:rPr>
              <a:t>: (</a:t>
            </a:r>
            <a:r>
              <a:rPr lang="eu-ES" sz="4000" dirty="0" err="1">
                <a:solidFill>
                  <a:schemeClr val="bg1"/>
                </a:solidFill>
                <a:latin typeface="Tahoma" pitchFamily="34" charset="0"/>
              </a:rPr>
              <a:t>Lc</a:t>
            </a:r>
            <a:r>
              <a:rPr lang="eu-ES" sz="4000" dirty="0">
                <a:solidFill>
                  <a:schemeClr val="bg1"/>
                </a:solidFill>
                <a:latin typeface="Tahoma" pitchFamily="34" charset="0"/>
              </a:rPr>
              <a:t>. 17, 11-19; </a:t>
            </a:r>
            <a:r>
              <a:rPr lang="eu-ES" sz="4000" dirty="0" err="1">
                <a:solidFill>
                  <a:schemeClr val="bg1"/>
                </a:solidFill>
                <a:latin typeface="Tahoma" pitchFamily="34" charset="0"/>
              </a:rPr>
              <a:t>Rom</a:t>
            </a:r>
            <a:r>
              <a:rPr lang="eu-ES" sz="4000" dirty="0">
                <a:solidFill>
                  <a:schemeClr val="bg1"/>
                </a:solidFill>
                <a:latin typeface="Tahoma" pitchFamily="34" charset="0"/>
              </a:rPr>
              <a:t> 8,28-31</a:t>
            </a:r>
            <a:r>
              <a:rPr lang="eu-ES" sz="4000" dirty="0" smtClean="0">
                <a:solidFill>
                  <a:schemeClr val="bg1"/>
                </a:solidFill>
                <a:latin typeface="Tahoma" pitchFamily="34" charset="0"/>
              </a:rPr>
              <a:t>)</a:t>
            </a:r>
            <a:endParaRPr lang="eu-ES" sz="4000" dirty="0">
              <a:solidFill>
                <a:schemeClr val="bg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35942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:\1 Respaldo 23 sept 10\Imágenes para Ejercicios\Dios te bendi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836613"/>
            <a:ext cx="7127875" cy="525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199411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10" y="5554528"/>
            <a:ext cx="9144000" cy="1474872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s-ES" sz="4800" dirty="0" smtClean="0">
                <a:solidFill>
                  <a:schemeClr val="bg1"/>
                </a:solidFill>
              </a:rPr>
              <a:t>Tanto don recibido de Dios me invita </a:t>
            </a:r>
            <a:r>
              <a:rPr lang="es-ES" sz="4800" dirty="0" smtClean="0">
                <a:solidFill>
                  <a:schemeClr val="bg1"/>
                </a:solidFill>
              </a:rPr>
              <a:t>a </a:t>
            </a:r>
            <a:r>
              <a:rPr lang="es-ES" sz="4800" dirty="0" smtClean="0">
                <a:solidFill>
                  <a:schemeClr val="bg1"/>
                </a:solidFill>
              </a:rPr>
              <a:t>amarlo </a:t>
            </a:r>
            <a:r>
              <a:rPr lang="es-ES" sz="4800" dirty="0" smtClean="0">
                <a:solidFill>
                  <a:schemeClr val="bg1"/>
                </a:solidFill>
              </a:rPr>
              <a:t>y </a:t>
            </a:r>
            <a:r>
              <a:rPr lang="es-ES" sz="4800" dirty="0" smtClean="0">
                <a:solidFill>
                  <a:schemeClr val="bg1"/>
                </a:solidFill>
              </a:rPr>
              <a:t>darle gracias.</a:t>
            </a:r>
            <a:endParaRPr lang="es-ES" sz="4800" dirty="0" smtClean="0">
              <a:solidFill>
                <a:schemeClr val="bg1"/>
              </a:solidFill>
            </a:endParaRPr>
          </a:p>
        </p:txBody>
      </p:sp>
      <p:pic>
        <p:nvPicPr>
          <p:cNvPr id="23555" name="Picture 3" descr="ShowLett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639627"/>
            <a:ext cx="65532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3617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  <a:noFill/>
          <a:ln w="254000" cmpd="thickThin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996600"/>
                </a:gs>
              </a:gsLst>
              <a:lin ang="5400000" scaled="0"/>
            </a:gradFill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endParaRPr lang="es-VE" dirty="0">
              <a:solidFill>
                <a:srgbClr val="000000"/>
              </a:solidFill>
            </a:endParaRPr>
          </a:p>
          <a:p>
            <a:pPr>
              <a:defRPr/>
            </a:pPr>
            <a:endParaRPr lang="es-VE" dirty="0">
              <a:solidFill>
                <a:srgbClr val="000000"/>
              </a:solidFill>
            </a:endParaRPr>
          </a:p>
          <a:p>
            <a:pPr>
              <a:defRPr/>
            </a:pPr>
            <a:endParaRPr lang="es-VE" dirty="0">
              <a:solidFill>
                <a:srgbClr val="000000"/>
              </a:solidFill>
            </a:endParaRPr>
          </a:p>
          <a:p>
            <a:pPr>
              <a:defRPr/>
            </a:pPr>
            <a:endParaRPr lang="es-VE" dirty="0">
              <a:solidFill>
                <a:srgbClr val="000000"/>
              </a:solidFill>
            </a:endParaRPr>
          </a:p>
          <a:p>
            <a:pPr>
              <a:defRPr/>
            </a:pPr>
            <a:endParaRPr lang="es-VE" dirty="0">
              <a:solidFill>
                <a:srgbClr val="000000"/>
              </a:solidFill>
            </a:endParaRPr>
          </a:p>
          <a:p>
            <a:pPr>
              <a:defRPr/>
            </a:pPr>
            <a:endParaRPr lang="es-VE" dirty="0">
              <a:solidFill>
                <a:srgbClr val="000000"/>
              </a:solidFill>
            </a:endParaRPr>
          </a:p>
          <a:p>
            <a:pPr>
              <a:defRPr/>
            </a:pPr>
            <a:endParaRPr lang="es-VE" dirty="0">
              <a:solidFill>
                <a:srgbClr val="000000"/>
              </a:solidFill>
            </a:endParaRPr>
          </a:p>
          <a:p>
            <a:pPr>
              <a:defRPr/>
            </a:pPr>
            <a:endParaRPr lang="es-VE" dirty="0">
              <a:solidFill>
                <a:srgbClr val="000000"/>
              </a:solidFill>
            </a:endParaRPr>
          </a:p>
          <a:p>
            <a:pPr>
              <a:defRPr/>
            </a:pPr>
            <a:endParaRPr lang="es-VE" dirty="0">
              <a:solidFill>
                <a:srgbClr val="000000"/>
              </a:solidFill>
            </a:endParaRPr>
          </a:p>
          <a:p>
            <a:pPr>
              <a:defRPr/>
            </a:pPr>
            <a:endParaRPr lang="es-VE" dirty="0">
              <a:solidFill>
                <a:srgbClr val="000000"/>
              </a:solidFill>
            </a:endParaRPr>
          </a:p>
          <a:p>
            <a:pPr>
              <a:defRPr/>
            </a:pPr>
            <a:endParaRPr lang="es-VE" dirty="0">
              <a:solidFill>
                <a:srgbClr val="000000"/>
              </a:solidFill>
            </a:endParaRPr>
          </a:p>
          <a:p>
            <a:pPr>
              <a:defRPr/>
            </a:pPr>
            <a:endParaRPr lang="es-VE" dirty="0">
              <a:solidFill>
                <a:srgbClr val="000000"/>
              </a:solidFill>
            </a:endParaRPr>
          </a:p>
          <a:p>
            <a:pPr>
              <a:defRPr/>
            </a:pPr>
            <a:endParaRPr lang="es-VE" dirty="0">
              <a:solidFill>
                <a:srgbClr val="000000"/>
              </a:solidFill>
            </a:endParaRPr>
          </a:p>
          <a:p>
            <a:pPr>
              <a:defRPr/>
            </a:pPr>
            <a:endParaRPr lang="es-VE" dirty="0">
              <a:solidFill>
                <a:srgbClr val="000000"/>
              </a:solidFill>
            </a:endParaRPr>
          </a:p>
          <a:p>
            <a:pPr>
              <a:defRPr/>
            </a:pPr>
            <a:endParaRPr lang="es-VE" dirty="0">
              <a:solidFill>
                <a:srgbClr val="000000"/>
              </a:solidFill>
            </a:endParaRPr>
          </a:p>
          <a:p>
            <a:pPr>
              <a:defRPr/>
            </a:pPr>
            <a:endParaRPr lang="es-VE" dirty="0">
              <a:solidFill>
                <a:srgbClr val="000000"/>
              </a:solidFill>
            </a:endParaRPr>
          </a:p>
          <a:p>
            <a:pPr>
              <a:defRPr/>
            </a:pPr>
            <a:endParaRPr lang="es-VE" dirty="0">
              <a:solidFill>
                <a:srgbClr val="000000"/>
              </a:solidFill>
            </a:endParaRPr>
          </a:p>
          <a:p>
            <a:pPr>
              <a:defRPr/>
            </a:pPr>
            <a:endParaRPr lang="es-VE" dirty="0">
              <a:solidFill>
                <a:srgbClr val="000000"/>
              </a:solidFill>
            </a:endParaRPr>
          </a:p>
        </p:txBody>
      </p:sp>
      <p:sp>
        <p:nvSpPr>
          <p:cNvPr id="2" name="Text Box 2050"/>
          <p:cNvSpPr txBox="1">
            <a:spLocks noChangeArrowheads="1"/>
          </p:cNvSpPr>
          <p:nvPr/>
        </p:nvSpPr>
        <p:spPr bwMode="auto">
          <a:xfrm>
            <a:off x="0" y="0"/>
            <a:ext cx="3923927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</p:spPr>
        <p:txBody>
          <a:bodyPr>
            <a:spAutoFit/>
          </a:bodyPr>
          <a:lstStyle/>
          <a:p>
            <a:pPr marL="914400" indent="-914400" algn="ctr">
              <a:defRPr/>
            </a:pPr>
            <a:r>
              <a:rPr lang="es-ES" sz="36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1.</a:t>
            </a:r>
            <a:r>
              <a:rPr lang="es-ES" sz="3600" b="1" u="sng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Relajarse</a:t>
            </a:r>
          </a:p>
          <a:p>
            <a:pPr marL="914400" indent="-914400">
              <a:defRPr/>
            </a:pPr>
            <a:endParaRPr lang="es-ES" sz="4400" b="1" dirty="0">
              <a:ln>
                <a:solidFill>
                  <a:srgbClr val="000000"/>
                </a:solidFill>
              </a:ln>
              <a:solidFill>
                <a:srgbClr val="FFFFFF"/>
              </a:solidFill>
              <a:latin typeface="Tahoma" pitchFamily="34" charset="0"/>
            </a:endParaRPr>
          </a:p>
          <a:p>
            <a:pPr marL="914400" indent="-914400" algn="ctr">
              <a:defRPr/>
            </a:pPr>
            <a:r>
              <a:rPr lang="es-ES" sz="40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Fijar la vista</a:t>
            </a:r>
          </a:p>
          <a:p>
            <a:pPr marL="914400" indent="-914400" algn="ctr">
              <a:defRPr/>
            </a:pPr>
            <a:r>
              <a:rPr lang="es-ES" sz="40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en una</a:t>
            </a:r>
          </a:p>
          <a:p>
            <a:pPr marL="914400" indent="-914400" algn="ctr">
              <a:defRPr/>
            </a:pPr>
            <a:r>
              <a:rPr lang="es-ES" sz="40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imagen.</a:t>
            </a:r>
          </a:p>
          <a:p>
            <a:pPr marL="914400" indent="-914400">
              <a:defRPr/>
            </a:pPr>
            <a:endParaRPr lang="es-ES" sz="4000" b="1" dirty="0">
              <a:ln>
                <a:solidFill>
                  <a:srgbClr val="000000"/>
                </a:solidFill>
              </a:ln>
              <a:solidFill>
                <a:srgbClr val="FFFFFF"/>
              </a:solidFill>
              <a:latin typeface="Tahoma" pitchFamily="34" charset="0"/>
            </a:endParaRPr>
          </a:p>
          <a:p>
            <a:pPr marL="914400" indent="-914400" algn="ctr">
              <a:defRPr/>
            </a:pPr>
            <a:r>
              <a:rPr lang="es-ES" sz="40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Sentir los</a:t>
            </a:r>
          </a:p>
          <a:p>
            <a:pPr marL="914400" indent="-914400" algn="ctr">
              <a:defRPr/>
            </a:pPr>
            <a:r>
              <a:rPr lang="es-ES" sz="40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latidos </a:t>
            </a:r>
          </a:p>
          <a:p>
            <a:pPr marL="914400" indent="-914400" algn="ctr">
              <a:defRPr/>
            </a:pPr>
            <a:r>
              <a:rPr lang="es-ES" sz="40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del </a:t>
            </a:r>
          </a:p>
          <a:p>
            <a:pPr marL="914400" indent="-914400" algn="ctr">
              <a:defRPr/>
            </a:pPr>
            <a:r>
              <a:rPr lang="es-ES" sz="40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corazón.</a:t>
            </a:r>
          </a:p>
        </p:txBody>
      </p:sp>
      <p:grpSp>
        <p:nvGrpSpPr>
          <p:cNvPr id="6150" name="10 Grupo"/>
          <p:cNvGrpSpPr>
            <a:grpSpLocks/>
          </p:cNvGrpSpPr>
          <p:nvPr/>
        </p:nvGrpSpPr>
        <p:grpSpPr bwMode="auto">
          <a:xfrm>
            <a:off x="4572000" y="692150"/>
            <a:ext cx="3892550" cy="5905500"/>
            <a:chOff x="4572000" y="692696"/>
            <a:chExt cx="3891774" cy="5904656"/>
          </a:xfrm>
        </p:grpSpPr>
        <p:pic>
          <p:nvPicPr>
            <p:cNvPr id="8194" name="6 Imagen" descr="Depositphotos_10605346_XS1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0" y="692696"/>
              <a:ext cx="3891774" cy="5586113"/>
            </a:xfrm>
            <a:prstGeom prst="rect">
              <a:avLst/>
            </a:prstGeom>
            <a:ln w="88900" cap="sq" cmpd="thickThin">
              <a:solidFill>
                <a:srgbClr val="9966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6" name="5 Imagen" descr="218019_421922827864819_1772227215_n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flipH="1">
              <a:off x="6367318" y="692697"/>
              <a:ext cx="2081470" cy="187248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8" name="7 Imagen" descr="CORAZNSEVILLISTALATIDO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61148" y="5272706"/>
              <a:ext cx="1406171" cy="132464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  <a:softEdge rad="317500"/>
            </a:effectLst>
          </p:spPr>
        </p:pic>
      </p:grpSp>
    </p:spTree>
    <p:extLst>
      <p:ext uri="{BB962C8B-B14F-4D97-AF65-F5344CB8AC3E}">
        <p14:creationId xmlns:p14="http://schemas.microsoft.com/office/powerpoint/2010/main" val="315400660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050"/>
          <p:cNvSpPr txBox="1">
            <a:spLocks noChangeArrowheads="1"/>
          </p:cNvSpPr>
          <p:nvPr/>
        </p:nvSpPr>
        <p:spPr bwMode="auto">
          <a:xfrm>
            <a:off x="228600" y="685800"/>
            <a:ext cx="8702675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u-ES" sz="5400" b="1" u="sng" dirty="0" err="1" smtClean="0">
                <a:solidFill>
                  <a:srgbClr val="FFFFFF"/>
                </a:solidFill>
                <a:latin typeface="Tahoma" pitchFamily="34" charset="0"/>
              </a:rPr>
              <a:t>Punto</a:t>
            </a:r>
            <a:r>
              <a:rPr lang="eu-ES" sz="5400" b="1" u="sng" dirty="0" smtClean="0">
                <a:solidFill>
                  <a:srgbClr val="FFFFFF"/>
                </a:solidFill>
                <a:latin typeface="Tahoma" pitchFamily="34" charset="0"/>
              </a:rPr>
              <a:t> 2: </a:t>
            </a:r>
            <a:r>
              <a:rPr lang="eu-ES" sz="5400" b="1" u="sng" dirty="0" smtClean="0">
                <a:solidFill>
                  <a:srgbClr val="FFFFFF"/>
                </a:solidFill>
                <a:latin typeface="Tahoma" pitchFamily="34" charset="0"/>
              </a:rPr>
              <a:t>Dios habita </a:t>
            </a:r>
            <a:r>
              <a:rPr lang="eu-ES" sz="5400" b="1" u="sng" dirty="0" err="1" smtClean="0">
                <a:solidFill>
                  <a:srgbClr val="FFFFFF"/>
                </a:solidFill>
                <a:latin typeface="Tahoma" pitchFamily="34" charset="0"/>
              </a:rPr>
              <a:t>en</a:t>
            </a:r>
            <a:r>
              <a:rPr lang="eu-ES" sz="5400" b="1" u="sng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b="1" u="sng" dirty="0" err="1" smtClean="0">
                <a:solidFill>
                  <a:srgbClr val="FFFFFF"/>
                </a:solidFill>
                <a:latin typeface="Tahoma" pitchFamily="34" charset="0"/>
              </a:rPr>
              <a:t>criaturas</a:t>
            </a:r>
            <a:r>
              <a:rPr lang="eu-ES" sz="5400" b="1" u="sng" dirty="0" smtClean="0">
                <a:solidFill>
                  <a:srgbClr val="FFFFFF"/>
                </a:solidFill>
                <a:latin typeface="Tahoma" pitchFamily="34" charset="0"/>
              </a:rPr>
              <a:t> y </a:t>
            </a:r>
            <a:r>
              <a:rPr lang="eu-ES" sz="5400" b="1" u="sng" dirty="0" err="1" smtClean="0">
                <a:solidFill>
                  <a:srgbClr val="FFFFFF"/>
                </a:solidFill>
                <a:latin typeface="Tahoma" pitchFamily="34" charset="0"/>
              </a:rPr>
              <a:t>en</a:t>
            </a:r>
            <a:r>
              <a:rPr lang="eu-ES" sz="5400" b="1" u="sng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b="1" u="sng" dirty="0" err="1" smtClean="0">
                <a:solidFill>
                  <a:srgbClr val="FFFFFF"/>
                </a:solidFill>
                <a:latin typeface="Tahoma" pitchFamily="34" charset="0"/>
              </a:rPr>
              <a:t>mí</a:t>
            </a:r>
            <a:r>
              <a:rPr lang="eu-ES" sz="4800" b="1" u="sng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800" dirty="0" smtClean="0">
                <a:solidFill>
                  <a:srgbClr val="FFFFFF"/>
                </a:solidFill>
                <a:latin typeface="Tahoma" pitchFamily="34" charset="0"/>
              </a:rPr>
              <a:t>(EE 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235)</a:t>
            </a:r>
          </a:p>
          <a:p>
            <a:pPr eaLnBrk="1" hangingPunct="1"/>
            <a:r>
              <a:rPr lang="eu-ES" sz="5400" u="sng" dirty="0" err="1" smtClean="0">
                <a:solidFill>
                  <a:srgbClr val="FFFFFF"/>
                </a:solidFill>
                <a:latin typeface="Tahoma" pitchFamily="34" charset="0"/>
              </a:rPr>
              <a:t>En</a:t>
            </a:r>
            <a:r>
              <a:rPr lang="eu-ES" sz="5400" u="sng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u="sng" dirty="0" smtClean="0">
                <a:solidFill>
                  <a:srgbClr val="FFFFFF"/>
                </a:solidFill>
                <a:latin typeface="Tahoma" pitchFamily="34" charset="0"/>
              </a:rPr>
              <a:t>la naturaleza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: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animales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,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plantas…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,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como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autor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de la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vida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. “</a:t>
            </a:r>
            <a:r>
              <a:rPr lang="eu-ES" sz="5400" i="1" dirty="0" smtClean="0">
                <a:solidFill>
                  <a:srgbClr val="FFFFFF"/>
                </a:solidFill>
                <a:latin typeface="Tahoma" pitchFamily="34" charset="0"/>
              </a:rPr>
              <a:t>Y </a:t>
            </a:r>
            <a:r>
              <a:rPr lang="eu-ES" sz="5400" i="1" dirty="0" err="1" smtClean="0">
                <a:solidFill>
                  <a:srgbClr val="FFFFFF"/>
                </a:solidFill>
                <a:latin typeface="Tahoma" pitchFamily="34" charset="0"/>
              </a:rPr>
              <a:t>vió</a:t>
            </a:r>
            <a:r>
              <a:rPr lang="eu-ES" sz="5400" i="1" dirty="0" smtClean="0">
                <a:solidFill>
                  <a:srgbClr val="FFFFFF"/>
                </a:solidFill>
                <a:latin typeface="Tahoma" pitchFamily="34" charset="0"/>
              </a:rPr>
              <a:t> Dios </a:t>
            </a:r>
            <a:r>
              <a:rPr lang="eu-ES" sz="5400" i="1" dirty="0" err="1" smtClean="0">
                <a:solidFill>
                  <a:srgbClr val="FFFFFF"/>
                </a:solidFill>
                <a:latin typeface="Tahoma" pitchFamily="34" charset="0"/>
              </a:rPr>
              <a:t>que</a:t>
            </a:r>
            <a:r>
              <a:rPr lang="eu-ES" sz="5400" i="1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i="1" dirty="0" err="1" smtClean="0">
                <a:solidFill>
                  <a:srgbClr val="FFFFFF"/>
                </a:solidFill>
                <a:latin typeface="Tahoma" pitchFamily="34" charset="0"/>
              </a:rPr>
              <a:t>todo</a:t>
            </a:r>
            <a:r>
              <a:rPr lang="eu-ES" sz="5400" i="1" dirty="0" smtClean="0">
                <a:solidFill>
                  <a:srgbClr val="FFFFFF"/>
                </a:solidFill>
                <a:latin typeface="Tahoma" pitchFamily="34" charset="0"/>
              </a:rPr>
              <a:t> era bueno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” (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Gen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1</a:t>
            </a:r>
            <a:r>
              <a:rPr lang="eu-ES" sz="5400" dirty="0" err="1">
                <a:solidFill>
                  <a:srgbClr val="FFFFFF"/>
                </a:solidFill>
                <a:latin typeface="Tahoma" pitchFamily="34" charset="0"/>
              </a:rPr>
              <a:t>)</a:t>
            </a:r>
            <a:endParaRPr lang="eu-ES" sz="5400" dirty="0"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359426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050"/>
          <p:cNvSpPr txBox="1">
            <a:spLocks noChangeArrowheads="1"/>
          </p:cNvSpPr>
          <p:nvPr/>
        </p:nvSpPr>
        <p:spPr bwMode="auto">
          <a:xfrm>
            <a:off x="228600" y="685800"/>
            <a:ext cx="8702675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Dios habita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en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mí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y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en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las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creaturas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.</a:t>
            </a:r>
          </a:p>
          <a:p>
            <a:pPr eaLnBrk="1" hangingPunct="1"/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Debo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ser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capaz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de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ver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a Dios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en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todo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.</a:t>
            </a:r>
          </a:p>
          <a:p>
            <a:pPr eaLnBrk="1" hangingPunct="1"/>
            <a:endParaRPr lang="eu-ES" sz="5400" dirty="0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/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¨</a:t>
            </a:r>
            <a:r>
              <a:rPr lang="eu-ES" sz="5400" i="1" dirty="0" err="1" smtClean="0">
                <a:solidFill>
                  <a:srgbClr val="FFFFFF"/>
                </a:solidFill>
                <a:latin typeface="Tahoma" pitchFamily="34" charset="0"/>
              </a:rPr>
              <a:t>Tomad</a:t>
            </a:r>
            <a:r>
              <a:rPr lang="eu-ES" sz="5400" i="1" dirty="0" smtClean="0">
                <a:solidFill>
                  <a:srgbClr val="FFFFFF"/>
                </a:solidFill>
                <a:latin typeface="Tahoma" pitchFamily="34" charset="0"/>
              </a:rPr>
              <a:t>, </a:t>
            </a:r>
            <a:r>
              <a:rPr lang="eu-ES" sz="5400" i="1" dirty="0" err="1" smtClean="0">
                <a:solidFill>
                  <a:srgbClr val="FFFFFF"/>
                </a:solidFill>
                <a:latin typeface="Tahoma" pitchFamily="34" charset="0"/>
              </a:rPr>
              <a:t>Señor…</a:t>
            </a:r>
            <a:r>
              <a:rPr lang="eu-ES" sz="5400" i="1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i="1" dirty="0" err="1" smtClean="0">
                <a:solidFill>
                  <a:srgbClr val="FFFFFF"/>
                </a:solidFill>
                <a:latin typeface="Tahoma" pitchFamily="34" charset="0"/>
              </a:rPr>
              <a:t>Todo</a:t>
            </a:r>
            <a:r>
              <a:rPr lang="eu-ES" sz="5400" i="1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i="1" dirty="0" err="1">
                <a:solidFill>
                  <a:srgbClr val="FFFFFF"/>
                </a:solidFill>
                <a:latin typeface="Tahoma" pitchFamily="34" charset="0"/>
              </a:rPr>
              <a:t>es</a:t>
            </a:r>
            <a:r>
              <a:rPr lang="eu-ES" sz="5400" i="1" dirty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i="1" dirty="0" err="1" smtClean="0">
                <a:solidFill>
                  <a:srgbClr val="FFFFFF"/>
                </a:solidFill>
                <a:latin typeface="Tahoma" pitchFamily="34" charset="0"/>
              </a:rPr>
              <a:t>tuyo</a:t>
            </a:r>
            <a:r>
              <a:rPr lang="eu-ES" sz="5400" i="1" dirty="0" smtClean="0">
                <a:solidFill>
                  <a:srgbClr val="FFFFFF"/>
                </a:solidFill>
                <a:latin typeface="Tahoma" pitchFamily="34" charset="0"/>
              </a:rPr>
              <a:t>” 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(EE 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234). </a:t>
            </a:r>
            <a:endParaRPr lang="eu-ES" sz="5400" dirty="0"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958971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28657_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8497888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838200" y="5638800"/>
            <a:ext cx="75930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Garamond" pitchFamily="18" charset="0"/>
                <a:cs typeface="Arial" charset="0"/>
              </a:rPr>
              <a:t>Parece el rostro de Jesús. Podemos ver claramente los ojos, la nariz, la boca y la barba…</a:t>
            </a:r>
          </a:p>
        </p:txBody>
      </p:sp>
      <p:sp>
        <p:nvSpPr>
          <p:cNvPr id="25604" name="Oval 4"/>
          <p:cNvSpPr>
            <a:spLocks noChangeArrowheads="1"/>
          </p:cNvSpPr>
          <p:nvPr/>
        </p:nvSpPr>
        <p:spPr bwMode="auto">
          <a:xfrm rot="-856116">
            <a:off x="539750" y="2624138"/>
            <a:ext cx="6040438" cy="274955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0849623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68538" y="6021388"/>
            <a:ext cx="4619625" cy="5334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s-ES" sz="4400" b="1" smtClean="0">
                <a:solidFill>
                  <a:schemeClr val="bg1"/>
                </a:solidFill>
              </a:rPr>
              <a:t>Un rostro </a:t>
            </a:r>
          </a:p>
        </p:txBody>
      </p:sp>
      <p:pic>
        <p:nvPicPr>
          <p:cNvPr id="26627" name="Picture 3" descr="ShowLetter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04813"/>
            <a:ext cx="6985000" cy="54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2411413" y="2060575"/>
            <a:ext cx="4465637" cy="2376488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5339252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28750_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8642350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79388" y="5805488"/>
            <a:ext cx="8964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  <a:latin typeface="Georgia" pitchFamily="18" charset="0"/>
                <a:cs typeface="Arial" charset="0"/>
              </a:rPr>
              <a:t>En una galaxia aparece este rostro… </a:t>
            </a:r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27652" name="Oval 4"/>
          <p:cNvSpPr>
            <a:spLocks noChangeArrowheads="1"/>
          </p:cNvSpPr>
          <p:nvPr/>
        </p:nvSpPr>
        <p:spPr bwMode="auto">
          <a:xfrm rot="1543050">
            <a:off x="2559050" y="1468438"/>
            <a:ext cx="4189413" cy="2449512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0049980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Machu-Pichu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0"/>
            <a:ext cx="583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-130175" y="9826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3986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28745_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4371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Puzz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36538"/>
            <a:ext cx="7345363" cy="519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50825" y="5876925"/>
            <a:ext cx="86423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sz="2000" b="1">
                <a:solidFill>
                  <a:schemeClr val="bg1"/>
                </a:solidFill>
                <a:cs typeface="Arial" charset="0"/>
              </a:rPr>
              <a:t>  </a:t>
            </a:r>
            <a:r>
              <a:rPr lang="es-ES_tradnl" sz="4800" b="1">
                <a:solidFill>
                  <a:schemeClr val="bg1"/>
                </a:solidFill>
                <a:cs typeface="Arial" charset="0"/>
              </a:rPr>
              <a:t>Jugando con un rompecabezas</a:t>
            </a:r>
            <a:endParaRPr lang="es-ES" sz="4800" b="1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8516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E:\1 Respaldo 23 sept 10\Imágenes para Ejercicios\Dios da color a tu vi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49275"/>
            <a:ext cx="7705725" cy="59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223904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050"/>
          <p:cNvSpPr txBox="1">
            <a:spLocks noChangeArrowheads="1"/>
          </p:cNvSpPr>
          <p:nvPr/>
        </p:nvSpPr>
        <p:spPr bwMode="auto">
          <a:xfrm>
            <a:off x="228600" y="685800"/>
            <a:ext cx="8702675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-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Canto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de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las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creaturas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(S. Fco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) </a:t>
            </a:r>
          </a:p>
          <a:p>
            <a:pPr eaLnBrk="1" hangingPunct="1"/>
            <a:r>
              <a:rPr lang="eu-ES" sz="4800" dirty="0" smtClean="0">
                <a:solidFill>
                  <a:srgbClr val="FFFFFF"/>
                </a:solidFill>
                <a:latin typeface="Tahoma" pitchFamily="34" charset="0"/>
              </a:rPr>
              <a:t>-</a:t>
            </a:r>
            <a:r>
              <a:rPr lang="eu-ES" sz="4800" dirty="0" err="1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S. Ignacio </a:t>
            </a:r>
            <a:r>
              <a:rPr lang="eu-ES" sz="4400" dirty="0" err="1">
                <a:solidFill>
                  <a:srgbClr val="FFFFFF"/>
                </a:solidFill>
                <a:latin typeface="Tahoma" pitchFamily="34" charset="0"/>
              </a:rPr>
              <a:t>acariciaba</a:t>
            </a:r>
            <a:r>
              <a:rPr lang="eu-ES" sz="4400" dirty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las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flores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con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su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bastón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de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enfermo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.</a:t>
            </a:r>
            <a:endParaRPr lang="eu-ES" sz="4400" dirty="0" smtClean="0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/>
            <a:endParaRPr lang="eu-ES" sz="4800" dirty="0" smtClean="0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/>
            <a:r>
              <a:rPr lang="eu-ES" sz="4800" dirty="0" err="1" smtClean="0">
                <a:solidFill>
                  <a:srgbClr val="FFFFFF"/>
                </a:solidFill>
                <a:latin typeface="Tahoma" pitchFamily="34" charset="0"/>
              </a:rPr>
              <a:t>Contemplativo</a:t>
            </a:r>
            <a:r>
              <a:rPr lang="eu-ES" sz="48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800" dirty="0" err="1" smtClean="0">
                <a:solidFill>
                  <a:srgbClr val="FFFFFF"/>
                </a:solidFill>
                <a:latin typeface="Tahoma" pitchFamily="34" charset="0"/>
              </a:rPr>
              <a:t>en</a:t>
            </a:r>
            <a:r>
              <a:rPr lang="eu-ES" sz="4800" dirty="0" smtClean="0">
                <a:solidFill>
                  <a:srgbClr val="FFFFFF"/>
                </a:solidFill>
                <a:latin typeface="Tahoma" pitchFamily="34" charset="0"/>
              </a:rPr>
              <a:t> la </a:t>
            </a:r>
            <a:r>
              <a:rPr lang="eu-ES" sz="4800" dirty="0" err="1" smtClean="0">
                <a:solidFill>
                  <a:srgbClr val="FFFFFF"/>
                </a:solidFill>
                <a:latin typeface="Tahoma" pitchFamily="34" charset="0"/>
              </a:rPr>
              <a:t>acción</a:t>
            </a:r>
            <a:r>
              <a:rPr lang="eu-ES" sz="4800" dirty="0" smtClean="0">
                <a:solidFill>
                  <a:srgbClr val="FFFFFF"/>
                </a:solidFill>
                <a:latin typeface="Tahoma" pitchFamily="34" charset="0"/>
              </a:rPr>
              <a:t>.</a:t>
            </a:r>
          </a:p>
          <a:p>
            <a:pPr eaLnBrk="1" hangingPunct="1"/>
            <a:endParaRPr lang="eu-ES" sz="4800" dirty="0" smtClean="0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/>
            <a:r>
              <a:rPr lang="eu-ES" sz="4800" dirty="0" err="1" smtClean="0">
                <a:solidFill>
                  <a:srgbClr val="FFFFFF"/>
                </a:solidFill>
                <a:latin typeface="Tahoma" pitchFamily="34" charset="0"/>
              </a:rPr>
              <a:t>Hallar</a:t>
            </a:r>
            <a:r>
              <a:rPr lang="eu-ES" sz="4800" dirty="0" smtClean="0">
                <a:solidFill>
                  <a:srgbClr val="FFFFFF"/>
                </a:solidFill>
                <a:latin typeface="Tahoma" pitchFamily="34" charset="0"/>
              </a:rPr>
              <a:t> a Dios </a:t>
            </a:r>
            <a:r>
              <a:rPr lang="eu-ES" sz="4800" dirty="0" err="1" smtClean="0">
                <a:solidFill>
                  <a:srgbClr val="FFFFFF"/>
                </a:solidFill>
                <a:latin typeface="Tahoma" pitchFamily="34" charset="0"/>
              </a:rPr>
              <a:t>en</a:t>
            </a:r>
            <a:r>
              <a:rPr lang="eu-ES" sz="48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800" dirty="0" err="1" smtClean="0">
                <a:solidFill>
                  <a:srgbClr val="FFFFFF"/>
                </a:solidFill>
                <a:latin typeface="Tahoma" pitchFamily="34" charset="0"/>
              </a:rPr>
              <a:t>todas</a:t>
            </a:r>
            <a:r>
              <a:rPr lang="eu-ES" sz="48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800" dirty="0" err="1" smtClean="0">
                <a:solidFill>
                  <a:srgbClr val="FFFFFF"/>
                </a:solidFill>
                <a:latin typeface="Tahoma" pitchFamily="34" charset="0"/>
              </a:rPr>
              <a:t>las</a:t>
            </a:r>
            <a:r>
              <a:rPr lang="eu-ES" sz="48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800" dirty="0" err="1" smtClean="0">
                <a:solidFill>
                  <a:srgbClr val="FFFFFF"/>
                </a:solidFill>
                <a:latin typeface="Tahoma" pitchFamily="34" charset="0"/>
              </a:rPr>
              <a:t>cosas</a:t>
            </a:r>
            <a:endParaRPr lang="eu-ES" sz="4800" dirty="0"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45863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images(57).jpg"/>
          <p:cNvPicPr>
            <a:picLocks noChangeAspect="1"/>
          </p:cNvPicPr>
          <p:nvPr/>
        </p:nvPicPr>
        <p:blipFill>
          <a:blip r:embed="rId2" cstate="print">
            <a:lum contrast="26000"/>
          </a:blip>
          <a:stretch>
            <a:fillRect/>
          </a:stretch>
        </p:blipFill>
        <p:spPr>
          <a:xfrm>
            <a:off x="4572000" y="872935"/>
            <a:ext cx="4572000" cy="4046762"/>
          </a:xfrm>
          <a:prstGeom prst="rect">
            <a:avLst/>
          </a:prstGeom>
          <a:ln w="88900" cap="sq" cmpd="thickThin">
            <a:solidFill>
              <a:srgbClr val="AC5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362" name="Text Box 2050"/>
          <p:cNvSpPr txBox="1">
            <a:spLocks noChangeArrowheads="1"/>
          </p:cNvSpPr>
          <p:nvPr/>
        </p:nvSpPr>
        <p:spPr bwMode="auto">
          <a:xfrm>
            <a:off x="179512" y="0"/>
            <a:ext cx="4608512" cy="663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indent="-914400" algn="ctr">
              <a:defRPr/>
            </a:pPr>
            <a:r>
              <a:rPr lang="eu-ES" sz="35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CC6600">
                    <a:alpha val="83000"/>
                  </a:srgbClr>
                </a:solidFill>
                <a:effectLst>
                  <a:outerShdw dist="63500" dir="9000000" algn="br" rotWithShape="0">
                    <a:prstClr val="black"/>
                  </a:outerShdw>
                </a:effectLst>
                <a:latin typeface="Tahoma" pitchFamily="34" charset="0"/>
              </a:rPr>
              <a:t>2- </a:t>
            </a:r>
            <a:r>
              <a:rPr lang="eu-ES" sz="3500" b="1" u="sng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CC6600">
                    <a:alpha val="83000"/>
                  </a:srgbClr>
                </a:solidFill>
                <a:effectLst>
                  <a:outerShdw dist="63500" dir="9000000" algn="br" rotWithShape="0">
                    <a:prstClr val="black"/>
                  </a:outerShdw>
                </a:effectLst>
                <a:latin typeface="Tahoma" pitchFamily="34" charset="0"/>
              </a:rPr>
              <a:t>Oración</a:t>
            </a:r>
          </a:p>
          <a:p>
            <a:pPr marL="914400" indent="-914400" algn="ctr">
              <a:defRPr/>
            </a:pPr>
            <a:r>
              <a:rPr lang="eu-ES" sz="3500" b="1" u="sng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CC6600">
                    <a:alpha val="83000"/>
                  </a:srgbClr>
                </a:solidFill>
                <a:effectLst>
                  <a:outerShdw dist="63500" dir="9000000" algn="br" rotWithShape="0">
                    <a:prstClr val="black"/>
                  </a:outerShdw>
                </a:effectLst>
                <a:latin typeface="Tahoma" pitchFamily="34" charset="0"/>
              </a:rPr>
              <a:t>Preparatoria</a:t>
            </a:r>
          </a:p>
          <a:p>
            <a:pPr marL="914400" indent="-914400" algn="ctr">
              <a:defRPr/>
            </a:pPr>
            <a:endParaRPr lang="es-ES" sz="35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CC6600">
                  <a:alpha val="83000"/>
                </a:srgbClr>
              </a:solidFill>
              <a:effectLst>
                <a:outerShdw dist="63500" dir="9000000" algn="br" rotWithShape="0">
                  <a:prstClr val="black"/>
                </a:outerShdw>
              </a:effectLst>
              <a:latin typeface="Tahoma" pitchFamily="34" charset="0"/>
            </a:endParaRPr>
          </a:p>
          <a:p>
            <a:pPr marL="914400" indent="-914400" algn="ctr">
              <a:defRPr/>
            </a:pPr>
            <a:r>
              <a:rPr lang="es-E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CC6600">
                    <a:alpha val="83000"/>
                  </a:srgbClr>
                </a:solidFill>
                <a:effectLst>
                  <a:outerShdw dist="63500" dir="9000000" algn="br" rotWithShape="0">
                    <a:prstClr val="black"/>
                  </a:outerShdw>
                </a:effectLst>
                <a:latin typeface="Tahoma" pitchFamily="34" charset="0"/>
              </a:rPr>
              <a:t>Concédeme Señor,</a:t>
            </a:r>
          </a:p>
          <a:p>
            <a:pPr marL="914400" indent="-914400" algn="ctr">
              <a:defRPr/>
            </a:pPr>
            <a:r>
              <a:rPr lang="es-E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CC6600">
                    <a:alpha val="83000"/>
                  </a:srgbClr>
                </a:solidFill>
                <a:effectLst>
                  <a:outerShdw dist="63500" dir="9000000" algn="br" rotWithShape="0">
                    <a:prstClr val="black"/>
                  </a:outerShdw>
                </a:effectLst>
                <a:latin typeface="Tahoma" pitchFamily="34" charset="0"/>
              </a:rPr>
              <a:t>que “todas mis</a:t>
            </a:r>
          </a:p>
          <a:p>
            <a:pPr marL="914400" indent="-914400" algn="ctr">
              <a:defRPr/>
            </a:pPr>
            <a:r>
              <a:rPr lang="es-E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CC6600">
                    <a:alpha val="83000"/>
                  </a:srgbClr>
                </a:solidFill>
                <a:effectLst>
                  <a:outerShdw dist="63500" dir="9000000" algn="br" rotWithShape="0">
                    <a:prstClr val="black"/>
                  </a:outerShdw>
                </a:effectLst>
                <a:latin typeface="Tahoma" pitchFamily="34" charset="0"/>
              </a:rPr>
              <a:t>intenciones,</a:t>
            </a:r>
          </a:p>
          <a:p>
            <a:pPr marL="914400" indent="-914400" algn="ctr">
              <a:defRPr/>
            </a:pPr>
            <a:r>
              <a:rPr lang="es-E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CC6600">
                    <a:alpha val="83000"/>
                  </a:srgbClr>
                </a:solidFill>
                <a:effectLst>
                  <a:outerShdw dist="63500" dir="9000000" algn="br" rotWithShape="0">
                    <a:prstClr val="black"/>
                  </a:outerShdw>
                </a:effectLst>
                <a:latin typeface="Tahoma" pitchFamily="34" charset="0"/>
              </a:rPr>
              <a:t>acciones y</a:t>
            </a:r>
          </a:p>
          <a:p>
            <a:pPr marL="914400" indent="-914400" algn="ctr">
              <a:defRPr/>
            </a:pPr>
            <a:r>
              <a:rPr lang="es-E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CC6600">
                    <a:alpha val="83000"/>
                  </a:srgbClr>
                </a:solidFill>
                <a:effectLst>
                  <a:outerShdw dist="63500" dir="9000000" algn="br" rotWithShape="0">
                    <a:prstClr val="black"/>
                  </a:outerShdw>
                </a:effectLst>
                <a:latin typeface="Tahoma" pitchFamily="34" charset="0"/>
              </a:rPr>
              <a:t>operaciones sean</a:t>
            </a:r>
          </a:p>
          <a:p>
            <a:pPr marL="914400" indent="-914400" algn="ctr">
              <a:defRPr/>
            </a:pPr>
            <a:r>
              <a:rPr lang="es-E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CC6600">
                    <a:alpha val="83000"/>
                  </a:srgbClr>
                </a:solidFill>
                <a:effectLst>
                  <a:outerShdw dist="63500" dir="9000000" algn="br" rotWithShape="0">
                    <a:prstClr val="black"/>
                  </a:outerShdw>
                </a:effectLst>
                <a:latin typeface="Tahoma" pitchFamily="34" charset="0"/>
              </a:rPr>
              <a:t>Puramente</a:t>
            </a:r>
          </a:p>
          <a:p>
            <a:pPr marL="914400" indent="-914400" algn="ctr">
              <a:defRPr/>
            </a:pPr>
            <a:r>
              <a:rPr lang="es-E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CC6600">
                    <a:alpha val="83000"/>
                  </a:srgbClr>
                </a:solidFill>
                <a:effectLst>
                  <a:outerShdw dist="63500" dir="9000000" algn="br" rotWithShape="0">
                    <a:prstClr val="black"/>
                  </a:outerShdw>
                </a:effectLst>
                <a:latin typeface="Tahoma" pitchFamily="34" charset="0"/>
              </a:rPr>
              <a:t>ordenadas en</a:t>
            </a:r>
          </a:p>
          <a:p>
            <a:pPr marL="914400" indent="-914400" algn="ctr">
              <a:defRPr/>
            </a:pPr>
            <a:r>
              <a:rPr lang="es-E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CC6600">
                    <a:alpha val="83000"/>
                  </a:srgbClr>
                </a:solidFill>
                <a:effectLst>
                  <a:outerShdw dist="63500" dir="9000000" algn="br" rotWithShape="0">
                    <a:prstClr val="black"/>
                  </a:outerShdw>
                </a:effectLst>
                <a:latin typeface="Tahoma" pitchFamily="34" charset="0"/>
              </a:rPr>
              <a:t>servicio y alabanza</a:t>
            </a:r>
          </a:p>
          <a:p>
            <a:pPr marL="914400" indent="-914400" algn="ctr">
              <a:defRPr/>
            </a:pPr>
            <a:r>
              <a:rPr lang="es-E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CC6600">
                    <a:alpha val="83000"/>
                  </a:srgbClr>
                </a:solidFill>
                <a:effectLst>
                  <a:outerShdw dist="63500" dir="9000000" algn="br" rotWithShape="0">
                    <a:prstClr val="black"/>
                  </a:outerShdw>
                </a:effectLst>
                <a:latin typeface="Tahoma" pitchFamily="34" charset="0"/>
              </a:rPr>
              <a:t>de tu divina Majestad”</a:t>
            </a:r>
          </a:p>
        </p:txBody>
      </p:sp>
      <p:pic>
        <p:nvPicPr>
          <p:cNvPr id="4" name="3 Imagen" descr="428432_4120470860995_725146605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76672"/>
            <a:ext cx="2376264" cy="2419644"/>
          </a:xfrm>
          <a:prstGeom prst="ellipse">
            <a:avLst/>
          </a:prstGeom>
          <a:ln>
            <a:noFill/>
          </a:ln>
          <a:effectLst>
            <a:softEdge rad="317500"/>
          </a:effectLst>
          <a:scene3d>
            <a:camera prst="orthographicFront">
              <a:rot lat="0" lon="21299973" rev="0"/>
            </a:camera>
            <a:lightRig rig="threePt" dir="t"/>
          </a:scene3d>
        </p:spPr>
      </p:pic>
      <p:sp>
        <p:nvSpPr>
          <p:cNvPr id="6" name="5 CuadroTexto"/>
          <p:cNvSpPr txBox="1"/>
          <p:nvPr/>
        </p:nvSpPr>
        <p:spPr>
          <a:xfrm flipH="1">
            <a:off x="0" y="73069"/>
            <a:ext cx="9144000" cy="6740307"/>
          </a:xfrm>
          <a:prstGeom prst="rect">
            <a:avLst/>
          </a:prstGeom>
          <a:noFill/>
          <a:ln w="190500" cap="flat" cmpd="thickThin">
            <a:solidFill>
              <a:srgbClr val="8A2E00"/>
            </a:solidFill>
            <a:miter lim="800000"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spAutoFit/>
          </a:bodyPr>
          <a:lstStyle/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7957637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050"/>
          <p:cNvSpPr txBox="1">
            <a:spLocks noChangeArrowheads="1"/>
          </p:cNvSpPr>
          <p:nvPr/>
        </p:nvSpPr>
        <p:spPr bwMode="auto">
          <a:xfrm>
            <a:off x="228600" y="685800"/>
            <a:ext cx="8702675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u-ES" sz="5400" u="sng" dirty="0" err="1" smtClean="0">
                <a:solidFill>
                  <a:srgbClr val="FFFFFF"/>
                </a:solidFill>
                <a:latin typeface="Tahoma" pitchFamily="34" charset="0"/>
              </a:rPr>
              <a:t>Presencia</a:t>
            </a:r>
            <a:r>
              <a:rPr lang="eu-ES" sz="5400" u="sng" dirty="0" smtClean="0">
                <a:solidFill>
                  <a:srgbClr val="FFFFFF"/>
                </a:solidFill>
                <a:latin typeface="Tahoma" pitchFamily="34" charset="0"/>
              </a:rPr>
              <a:t> de Dios </a:t>
            </a:r>
            <a:r>
              <a:rPr lang="eu-ES" sz="5400" u="sng" dirty="0" err="1" smtClean="0">
                <a:solidFill>
                  <a:srgbClr val="FFFFFF"/>
                </a:solidFill>
                <a:latin typeface="Tahoma" pitchFamily="34" charset="0"/>
              </a:rPr>
              <a:t>en</a:t>
            </a:r>
            <a:r>
              <a:rPr lang="eu-ES" sz="5400" u="sng" dirty="0" smtClean="0">
                <a:solidFill>
                  <a:srgbClr val="FFFFFF"/>
                </a:solidFill>
                <a:latin typeface="Tahoma" pitchFamily="34" charset="0"/>
              </a:rPr>
              <a:t> la </a:t>
            </a:r>
            <a:r>
              <a:rPr lang="eu-ES" sz="5400" u="sng" dirty="0" err="1" smtClean="0">
                <a:solidFill>
                  <a:srgbClr val="FFFFFF"/>
                </a:solidFill>
                <a:latin typeface="Tahoma" pitchFamily="34" charset="0"/>
              </a:rPr>
              <a:t>vida</a:t>
            </a:r>
            <a:r>
              <a:rPr lang="eu-ES" sz="5400" u="sng" dirty="0" smtClean="0">
                <a:solidFill>
                  <a:srgbClr val="FFFFFF"/>
                </a:solidFill>
                <a:latin typeface="Tahoma" pitchFamily="34" charset="0"/>
              </a:rPr>
              <a:t> de </a:t>
            </a:r>
            <a:r>
              <a:rPr lang="eu-ES" sz="5400" u="sng" dirty="0" err="1" smtClean="0">
                <a:solidFill>
                  <a:srgbClr val="FFFFFF"/>
                </a:solidFill>
                <a:latin typeface="Tahoma" pitchFamily="34" charset="0"/>
              </a:rPr>
              <a:t>los</a:t>
            </a:r>
            <a:r>
              <a:rPr lang="eu-ES" sz="5400" u="sng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u="sng" dirty="0" err="1" smtClean="0">
                <a:solidFill>
                  <a:srgbClr val="FFFFFF"/>
                </a:solidFill>
                <a:latin typeface="Tahoma" pitchFamily="34" charset="0"/>
              </a:rPr>
              <a:t>hombres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: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los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deseos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de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libertad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,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justicia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,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amor</a:t>
            </a:r>
            <a:endParaRPr lang="eu-ES" sz="5400" dirty="0" smtClean="0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/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son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huellas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de la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presencia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de Dios.</a:t>
            </a:r>
            <a:endParaRPr lang="eu-ES" sz="5400" dirty="0"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458631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050"/>
          <p:cNvSpPr txBox="1">
            <a:spLocks noChangeArrowheads="1"/>
          </p:cNvSpPr>
          <p:nvPr/>
        </p:nvSpPr>
        <p:spPr bwMode="auto">
          <a:xfrm>
            <a:off x="228600" y="685800"/>
            <a:ext cx="8702675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u-ES" sz="5400" u="sng" dirty="0" err="1" smtClean="0">
                <a:solidFill>
                  <a:srgbClr val="FFFFFF"/>
                </a:solidFill>
                <a:latin typeface="Tahoma" pitchFamily="34" charset="0"/>
              </a:rPr>
              <a:t>Presencia</a:t>
            </a:r>
            <a:r>
              <a:rPr lang="eu-ES" sz="5400" u="sng" dirty="0" smtClean="0">
                <a:solidFill>
                  <a:srgbClr val="FFFFFF"/>
                </a:solidFill>
                <a:latin typeface="Tahoma" pitchFamily="34" charset="0"/>
              </a:rPr>
              <a:t> de Dios </a:t>
            </a:r>
            <a:r>
              <a:rPr lang="eu-ES" sz="5400" u="sng" dirty="0" err="1" smtClean="0">
                <a:solidFill>
                  <a:srgbClr val="FFFFFF"/>
                </a:solidFill>
                <a:latin typeface="Tahoma" pitchFamily="34" charset="0"/>
              </a:rPr>
              <a:t>en</a:t>
            </a:r>
            <a:r>
              <a:rPr lang="eu-ES" sz="5400" u="sng" dirty="0" smtClean="0">
                <a:solidFill>
                  <a:srgbClr val="FFFFFF"/>
                </a:solidFill>
                <a:latin typeface="Tahoma" pitchFamily="34" charset="0"/>
              </a:rPr>
              <a:t> mi </a:t>
            </a:r>
            <a:r>
              <a:rPr lang="eu-ES" sz="5400" u="sng" dirty="0" err="1" smtClean="0">
                <a:solidFill>
                  <a:srgbClr val="FFFFFF"/>
                </a:solidFill>
                <a:latin typeface="Tahoma" pitchFamily="34" charset="0"/>
              </a:rPr>
              <a:t>vida</a:t>
            </a:r>
            <a:r>
              <a:rPr lang="eu-ES" sz="5400" u="sng" dirty="0" smtClean="0">
                <a:solidFill>
                  <a:srgbClr val="FFFFFF"/>
                </a:solidFill>
                <a:latin typeface="Tahoma" pitchFamily="34" charset="0"/>
              </a:rPr>
              <a:t>: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amor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,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generosidad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,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esperanza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,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consuelo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,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paz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...</a:t>
            </a:r>
          </a:p>
          <a:p>
            <a:pPr eaLnBrk="1" hangingPunct="1"/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¿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De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cuál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de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ellos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soy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yo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mayor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presencia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?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¿Qué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atributo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de Dios hago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más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presente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en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mi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vida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?</a:t>
            </a:r>
            <a:endParaRPr lang="eu-ES" sz="5400" dirty="0"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458631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050"/>
          <p:cNvSpPr txBox="1">
            <a:spLocks noChangeArrowheads="1"/>
          </p:cNvSpPr>
          <p:nvPr/>
        </p:nvSpPr>
        <p:spPr bwMode="auto">
          <a:xfrm>
            <a:off x="228600" y="685800"/>
            <a:ext cx="8702675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Es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muy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fácil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encontrar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a Dios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en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los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EE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.</a:t>
            </a:r>
          </a:p>
          <a:p>
            <a:pPr eaLnBrk="1" hangingPunct="1"/>
            <a:endParaRPr lang="eu-ES" sz="5400" dirty="0" smtClean="0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/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Pero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éstos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nos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deben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haber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preparado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para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encontrar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a Dios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en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todas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las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cosas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.</a:t>
            </a:r>
            <a:endParaRPr lang="eu-ES" sz="5400" dirty="0"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217363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050"/>
          <p:cNvSpPr txBox="1">
            <a:spLocks noChangeArrowheads="1"/>
          </p:cNvSpPr>
          <p:nvPr/>
        </p:nvSpPr>
        <p:spPr bwMode="auto">
          <a:xfrm>
            <a:off x="0" y="685800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sz="4800" b="1" dirty="0">
                <a:solidFill>
                  <a:schemeClr val="bg1"/>
                </a:solidFill>
                <a:latin typeface="Tahoma" pitchFamily="34" charset="0"/>
              </a:rPr>
              <a:t>Soy templo de </a:t>
            </a:r>
            <a:r>
              <a:rPr lang="es-ES" sz="4800" b="1" dirty="0" smtClean="0">
                <a:solidFill>
                  <a:schemeClr val="bg1"/>
                </a:solidFill>
                <a:latin typeface="Tahoma" pitchFamily="34" charset="0"/>
              </a:rPr>
              <a:t>Dios, </a:t>
            </a:r>
            <a:endParaRPr lang="es-ES" sz="4800" b="1" dirty="0">
              <a:solidFill>
                <a:schemeClr val="bg1"/>
              </a:solidFill>
              <a:latin typeface="Tahoma" pitchFamily="34" charset="0"/>
            </a:endParaRPr>
          </a:p>
          <a:p>
            <a:pPr eaLnBrk="1" hangingPunct="1"/>
            <a:endParaRPr lang="es-ES" sz="4800" b="1" dirty="0">
              <a:solidFill>
                <a:schemeClr val="bg1"/>
              </a:solidFill>
              <a:latin typeface="Tahoma" pitchFamily="34" charset="0"/>
            </a:endParaRPr>
          </a:p>
          <a:p>
            <a:pPr eaLnBrk="1" hangingPunct="1"/>
            <a:r>
              <a:rPr lang="es-ES" sz="4800" b="1" dirty="0">
                <a:solidFill>
                  <a:schemeClr val="bg1"/>
                </a:solidFill>
                <a:latin typeface="Tahoma" pitchFamily="34" charset="0"/>
              </a:rPr>
              <a:t>hecho a su imagen.</a:t>
            </a:r>
          </a:p>
          <a:p>
            <a:pPr eaLnBrk="1" hangingPunct="1"/>
            <a:endParaRPr lang="es-ES" sz="4800" b="1" dirty="0">
              <a:solidFill>
                <a:schemeClr val="bg1"/>
              </a:solidFill>
              <a:latin typeface="Tahoma" pitchFamily="34" charset="0"/>
            </a:endParaRPr>
          </a:p>
          <a:p>
            <a:pPr eaLnBrk="1" hangingPunct="1"/>
            <a:endParaRPr lang="es-ES" sz="4800" b="1" dirty="0">
              <a:solidFill>
                <a:schemeClr val="bg1"/>
              </a:solidFill>
              <a:latin typeface="Tahoma" pitchFamily="34" charset="0"/>
            </a:endParaRPr>
          </a:p>
          <a:p>
            <a:pPr eaLnBrk="1" hangingPunct="1"/>
            <a:r>
              <a:rPr lang="es-ES" sz="4800" b="1" dirty="0">
                <a:solidFill>
                  <a:schemeClr val="bg1"/>
                </a:solidFill>
                <a:latin typeface="Tahoma" pitchFamily="34" charset="0"/>
              </a:rPr>
              <a:t>Somos huellas de </a:t>
            </a:r>
            <a:r>
              <a:rPr lang="es-ES" sz="4800" b="1" dirty="0" smtClean="0">
                <a:solidFill>
                  <a:schemeClr val="bg1"/>
                </a:solidFill>
                <a:latin typeface="Tahoma" pitchFamily="34" charset="0"/>
              </a:rPr>
              <a:t>Dios.</a:t>
            </a:r>
            <a:endParaRPr lang="es-ES" sz="4800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2771" name="2 Rectángulo"/>
          <p:cNvSpPr>
            <a:spLocks noChangeArrowheads="1"/>
          </p:cNvSpPr>
          <p:nvPr/>
        </p:nvSpPr>
        <p:spPr bwMode="auto">
          <a:xfrm>
            <a:off x="8172450" y="5157788"/>
            <a:ext cx="3381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>
                <a:solidFill>
                  <a:schemeClr val="bg1"/>
                </a:solidFill>
                <a:latin typeface="Tahoma" pitchFamily="34" charset="0"/>
              </a:rPr>
              <a:t>L</a:t>
            </a:r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11679987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050"/>
          <p:cNvSpPr txBox="1">
            <a:spLocks noChangeArrowheads="1"/>
          </p:cNvSpPr>
          <p:nvPr/>
        </p:nvSpPr>
        <p:spPr bwMode="auto">
          <a:xfrm>
            <a:off x="0" y="685800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sz="4800" b="1" dirty="0" smtClean="0">
                <a:solidFill>
                  <a:srgbClr val="FFFFFF"/>
                </a:solidFill>
                <a:latin typeface="Tahoma" pitchFamily="34" charset="0"/>
              </a:rPr>
              <a:t>”</a:t>
            </a:r>
            <a:r>
              <a:rPr lang="es-ES" sz="4800" i="1" dirty="0" smtClean="0">
                <a:solidFill>
                  <a:srgbClr val="FFFFFF"/>
                </a:solidFill>
                <a:latin typeface="Tahoma" pitchFamily="34" charset="0"/>
              </a:rPr>
              <a:t>En Dios vivimos, nos movemos y existimos</a:t>
            </a:r>
            <a:r>
              <a:rPr lang="es-ES" sz="4800" dirty="0" smtClean="0">
                <a:solidFill>
                  <a:srgbClr val="FFFFFF"/>
                </a:solidFill>
                <a:latin typeface="Tahoma" pitchFamily="34" charset="0"/>
              </a:rPr>
              <a:t>… (Dios lo llena todo), </a:t>
            </a:r>
            <a:r>
              <a:rPr lang="es-ES" sz="4800" i="1" dirty="0" smtClean="0">
                <a:solidFill>
                  <a:srgbClr val="FFFFFF"/>
                </a:solidFill>
                <a:latin typeface="Tahoma" pitchFamily="34" charset="0"/>
              </a:rPr>
              <a:t>porque somos de la raza de Dios</a:t>
            </a:r>
            <a:r>
              <a:rPr lang="es-ES" sz="4800" dirty="0" smtClean="0">
                <a:solidFill>
                  <a:srgbClr val="FFFFFF"/>
                </a:solidFill>
                <a:latin typeface="Tahoma" pitchFamily="34" charset="0"/>
              </a:rPr>
              <a:t>” </a:t>
            </a:r>
          </a:p>
          <a:p>
            <a:pPr eaLnBrk="1" hangingPunct="1"/>
            <a:r>
              <a:rPr lang="es-ES" sz="4800" dirty="0" smtClean="0">
                <a:solidFill>
                  <a:srgbClr val="FFFFFF"/>
                </a:solidFill>
                <a:latin typeface="Tahoma" pitchFamily="34" charset="0"/>
              </a:rPr>
              <a:t>(S Pablo en Areópago: </a:t>
            </a:r>
            <a:r>
              <a:rPr lang="es-ES" sz="4800" dirty="0" err="1" smtClean="0">
                <a:solidFill>
                  <a:srgbClr val="FFFFFF"/>
                </a:solidFill>
                <a:latin typeface="Tahoma" pitchFamily="34" charset="0"/>
              </a:rPr>
              <a:t>Hech</a:t>
            </a:r>
            <a:r>
              <a:rPr lang="es-ES" sz="4800" dirty="0" smtClean="0">
                <a:solidFill>
                  <a:srgbClr val="FFFFFF"/>
                </a:solidFill>
                <a:latin typeface="Tahoma" pitchFamily="34" charset="0"/>
              </a:rPr>
              <a:t> 17. 28)</a:t>
            </a:r>
            <a:endParaRPr lang="es-ES" sz="4800" dirty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32771" name="2 Rectángulo"/>
          <p:cNvSpPr>
            <a:spLocks noChangeArrowheads="1"/>
          </p:cNvSpPr>
          <p:nvPr/>
        </p:nvSpPr>
        <p:spPr bwMode="auto">
          <a:xfrm>
            <a:off x="8172450" y="5157788"/>
            <a:ext cx="3381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>
                <a:solidFill>
                  <a:srgbClr val="FFFFFF"/>
                </a:solidFill>
                <a:latin typeface="Tahoma" pitchFamily="34" charset="0"/>
              </a:rPr>
              <a:t>L</a:t>
            </a:r>
            <a:endParaRPr lang="es-V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990705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050"/>
          <p:cNvSpPr txBox="1">
            <a:spLocks noChangeArrowheads="1"/>
          </p:cNvSpPr>
          <p:nvPr/>
        </p:nvSpPr>
        <p:spPr bwMode="auto">
          <a:xfrm>
            <a:off x="0" y="685800"/>
            <a:ext cx="91440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sz="4800" i="1" dirty="0" smtClean="0">
                <a:solidFill>
                  <a:srgbClr val="FFFFFF"/>
                </a:solidFill>
                <a:latin typeface="Tahoma" pitchFamily="34" charset="0"/>
              </a:rPr>
              <a:t>“Aunque la </a:t>
            </a:r>
            <a:r>
              <a:rPr lang="es-ES" sz="4800" i="1" dirty="0" err="1" smtClean="0">
                <a:solidFill>
                  <a:srgbClr val="FFFFFF"/>
                </a:solidFill>
                <a:latin typeface="Tahoma" pitchFamily="34" charset="0"/>
              </a:rPr>
              <a:t>Compáñía</a:t>
            </a:r>
            <a:r>
              <a:rPr lang="es-ES" sz="4800" i="1" dirty="0" smtClean="0">
                <a:solidFill>
                  <a:srgbClr val="FFFFFF"/>
                </a:solidFill>
                <a:latin typeface="Tahoma" pitchFamily="34" charset="0"/>
              </a:rPr>
              <a:t> de Jesús se disolviera…, me bastarían diez minutos de oración para encontrar la paz”.</a:t>
            </a:r>
          </a:p>
          <a:p>
            <a:pPr eaLnBrk="1" hangingPunct="1"/>
            <a:endParaRPr lang="es-ES" sz="4800" i="1" dirty="0" smtClean="0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/>
            <a:r>
              <a:rPr lang="es-ES" sz="4800" dirty="0" smtClean="0">
                <a:solidFill>
                  <a:srgbClr val="FFFFFF"/>
                </a:solidFill>
                <a:latin typeface="Tahoma" pitchFamily="34" charset="0"/>
              </a:rPr>
              <a:t>Los problemas vienen de fuera, la paz viene de dentro.</a:t>
            </a:r>
          </a:p>
        </p:txBody>
      </p:sp>
      <p:sp>
        <p:nvSpPr>
          <p:cNvPr id="32771" name="2 Rectángulo"/>
          <p:cNvSpPr>
            <a:spLocks noChangeArrowheads="1"/>
          </p:cNvSpPr>
          <p:nvPr/>
        </p:nvSpPr>
        <p:spPr bwMode="auto">
          <a:xfrm>
            <a:off x="8172450" y="5157788"/>
            <a:ext cx="3381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>
                <a:solidFill>
                  <a:srgbClr val="FFFFFF"/>
                </a:solidFill>
                <a:latin typeface="Tahoma" pitchFamily="34" charset="0"/>
              </a:rPr>
              <a:t>L</a:t>
            </a:r>
            <a:endParaRPr lang="es-V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990705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050"/>
          <p:cNvSpPr txBox="1">
            <a:spLocks noChangeArrowheads="1"/>
          </p:cNvSpPr>
          <p:nvPr/>
        </p:nvSpPr>
        <p:spPr bwMode="auto">
          <a:xfrm>
            <a:off x="228600" y="685800"/>
            <a:ext cx="8702675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u-ES" sz="5400" b="1" u="sng" dirty="0" err="1" smtClean="0">
                <a:solidFill>
                  <a:srgbClr val="FFFFFF"/>
                </a:solidFill>
                <a:latin typeface="Tahoma" pitchFamily="34" charset="0"/>
              </a:rPr>
              <a:t>Punto</a:t>
            </a:r>
            <a:r>
              <a:rPr lang="eu-ES" sz="5400" b="1" u="sng" dirty="0" smtClean="0">
                <a:solidFill>
                  <a:srgbClr val="FFFFFF"/>
                </a:solidFill>
                <a:latin typeface="Tahoma" pitchFamily="34" charset="0"/>
              </a:rPr>
              <a:t> 3: Dios </a:t>
            </a:r>
            <a:r>
              <a:rPr lang="eu-ES" sz="5400" b="1" u="sng" dirty="0" err="1" smtClean="0">
                <a:solidFill>
                  <a:srgbClr val="FFFFFF"/>
                </a:solidFill>
                <a:latin typeface="Tahoma" pitchFamily="34" charset="0"/>
              </a:rPr>
              <a:t>trabaja</a:t>
            </a:r>
            <a:r>
              <a:rPr lang="eu-ES" sz="5400" b="1" u="sng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b="1" u="sng" dirty="0" err="1" smtClean="0">
                <a:solidFill>
                  <a:srgbClr val="FFFFFF"/>
                </a:solidFill>
                <a:latin typeface="Tahoma" pitchFamily="34" charset="0"/>
              </a:rPr>
              <a:t>por</a:t>
            </a:r>
            <a:r>
              <a:rPr lang="eu-ES" sz="5400" b="1" u="sng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b="1" u="sng" dirty="0" err="1" smtClean="0">
                <a:solidFill>
                  <a:srgbClr val="FFFFFF"/>
                </a:solidFill>
                <a:latin typeface="Tahoma" pitchFamily="34" charset="0"/>
              </a:rPr>
              <a:t>mí</a:t>
            </a:r>
            <a:r>
              <a:rPr lang="eu-ES" sz="5400" b="1" u="sng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b="1" u="sng" dirty="0" err="1" smtClean="0">
                <a:solidFill>
                  <a:srgbClr val="FFFFFF"/>
                </a:solidFill>
                <a:latin typeface="Tahoma" pitchFamily="34" charset="0"/>
              </a:rPr>
              <a:t>en</a:t>
            </a:r>
            <a:r>
              <a:rPr lang="eu-ES" sz="5400" b="1" u="sng" dirty="0" smtClean="0">
                <a:solidFill>
                  <a:srgbClr val="FFFFFF"/>
                </a:solidFill>
                <a:latin typeface="Tahoma" pitchFamily="34" charset="0"/>
              </a:rPr>
              <a:t> la </a:t>
            </a:r>
            <a:r>
              <a:rPr lang="eu-ES" sz="5400" b="1" u="sng" dirty="0" err="1" smtClean="0">
                <a:solidFill>
                  <a:srgbClr val="FFFFFF"/>
                </a:solidFill>
                <a:latin typeface="Tahoma" pitchFamily="34" charset="0"/>
              </a:rPr>
              <a:t>tierra</a:t>
            </a:r>
            <a:r>
              <a:rPr lang="eu-ES" sz="5400" b="1" u="sng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(EE 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236).</a:t>
            </a:r>
          </a:p>
          <a:p>
            <a:pPr eaLnBrk="1" hangingPunct="1"/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La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creación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(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orquídeas…)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>
                <a:solidFill>
                  <a:srgbClr val="FFFFFF"/>
                </a:solidFill>
                <a:latin typeface="Tahoma" pitchFamily="34" charset="0"/>
              </a:rPr>
              <a:t>es</a:t>
            </a:r>
            <a:r>
              <a:rPr lang="eu-ES" sz="5400" dirty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una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presencia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continua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de 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Dios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.</a:t>
            </a:r>
            <a:endParaRPr lang="eu-ES" sz="5400" dirty="0"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458631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oraz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0"/>
            <a:ext cx="60483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476375" y="6237288"/>
            <a:ext cx="6711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sz="4000" b="1">
                <a:solidFill>
                  <a:schemeClr val="bg1"/>
                </a:solidFill>
                <a:cs typeface="Arial" charset="0"/>
              </a:rPr>
              <a:t>Un corazón en medio del río</a:t>
            </a:r>
            <a:endParaRPr lang="es-ES" sz="4000" b="1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4077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050"/>
          <p:cNvSpPr txBox="1">
            <a:spLocks noChangeArrowheads="1"/>
          </p:cNvSpPr>
          <p:nvPr/>
        </p:nvSpPr>
        <p:spPr bwMode="auto">
          <a:xfrm>
            <a:off x="228600" y="685800"/>
            <a:ext cx="8702675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La 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historia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humana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crece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hacia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la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liberación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,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libertad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,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defensa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de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la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vida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...</a:t>
            </a:r>
            <a:endParaRPr lang="eu-ES" sz="5400" dirty="0" smtClean="0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/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Nuestro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trabajo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transforma la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realidad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.</a:t>
            </a:r>
            <a:endParaRPr lang="eu-ES" sz="5400" dirty="0"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458631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WordArt 5"/>
          <p:cNvSpPr>
            <a:spLocks noChangeArrowheads="1" noChangeShapeType="1" noTextEdit="1"/>
          </p:cNvSpPr>
          <p:nvPr/>
        </p:nvSpPr>
        <p:spPr bwMode="auto">
          <a:xfrm>
            <a:off x="323850" y="2636838"/>
            <a:ext cx="4105275" cy="30972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84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endParaRPr lang="es-VE" sz="3600" kern="10">
              <a:ln w="9525">
                <a:round/>
                <a:headEnd/>
                <a:tailEnd/>
              </a:ln>
              <a:solidFill>
                <a:srgbClr val="00FF00">
                  <a:alpha val="98822"/>
                </a:srgbClr>
              </a:solidFill>
              <a:latin typeface="Arial Black"/>
            </a:endParaRPr>
          </a:p>
        </p:txBody>
      </p:sp>
      <p:sp>
        <p:nvSpPr>
          <p:cNvPr id="35843" name="4 Rectángulo"/>
          <p:cNvSpPr>
            <a:spLocks noChangeArrowheads="1"/>
          </p:cNvSpPr>
          <p:nvPr/>
        </p:nvSpPr>
        <p:spPr bwMode="auto">
          <a:xfrm>
            <a:off x="1116013" y="0"/>
            <a:ext cx="6867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u-ES" sz="5400" b="1" u="sng">
                <a:solidFill>
                  <a:schemeClr val="bg1"/>
                </a:solidFill>
                <a:latin typeface="Tahoma" pitchFamily="34" charset="0"/>
              </a:rPr>
              <a:t>Dios trabaja por mí</a:t>
            </a:r>
          </a:p>
        </p:txBody>
      </p:sp>
      <p:pic>
        <p:nvPicPr>
          <p:cNvPr id="35844" name="Picture 6" descr="E:\1 Respaldo 23 sept 10\Imágenes para Ejercicios\Corazó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241425"/>
            <a:ext cx="6842125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0803762"/>
      </p:ext>
    </p:extLst>
  </p:cSld>
  <p:clrMapOvr>
    <a:masterClrMapping/>
  </p:clrMapOvr>
  <p:transition>
    <p:sndAc>
      <p:stSnd loop="1">
        <p:snd r:embed="rId2" name="Track 08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  <a:noFill/>
          <a:ln w="254000" cmpd="thickThin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996600"/>
                </a:gs>
              </a:gsLst>
              <a:lin ang="5400000" scaled="0"/>
            </a:gradFill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</p:txBody>
      </p:sp>
      <p:pic>
        <p:nvPicPr>
          <p:cNvPr id="87042" name="Picture 2" descr="christ_puer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620689"/>
            <a:ext cx="4824536" cy="4110578"/>
          </a:xfrm>
          <a:prstGeom prst="rect">
            <a:avLst/>
          </a:prstGeom>
          <a:ln w="190500" cap="sq">
            <a:solidFill>
              <a:srgbClr val="9966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oftRound"/>
            <a:extrusionClr>
              <a:srgbClr val="000000"/>
            </a:extrusionClr>
          </a:sp3d>
        </p:spPr>
      </p:pic>
      <p:sp>
        <p:nvSpPr>
          <p:cNvPr id="4" name="3 CuadroTexto"/>
          <p:cNvSpPr txBox="1"/>
          <p:nvPr/>
        </p:nvSpPr>
        <p:spPr>
          <a:xfrm>
            <a:off x="35496" y="591672"/>
            <a:ext cx="3744416" cy="41395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VE" sz="3600" i="1" dirty="0" smtClean="0">
                <a:ln w="3175">
                  <a:solidFill>
                    <a:schemeClr val="tx1"/>
                  </a:solidFill>
                </a:ln>
                <a:solidFill>
                  <a:srgbClr val="000000"/>
                </a:solidFill>
                <a:latin typeface="Whitehall" pitchFamily="2" charset="0"/>
              </a:rPr>
              <a:t>“¡</a:t>
            </a:r>
            <a:r>
              <a:rPr lang="es-VE" sz="3600" i="1" dirty="0">
                <a:ln w="3175">
                  <a:solidFill>
                    <a:schemeClr val="tx1"/>
                  </a:solidFill>
                </a:ln>
                <a:solidFill>
                  <a:srgbClr val="000000"/>
                </a:solidFill>
                <a:latin typeface="Whitehall" pitchFamily="2" charset="0"/>
              </a:rPr>
              <a:t>Mira! Yo estoy a la</a:t>
            </a:r>
          </a:p>
          <a:p>
            <a:pPr algn="ctr">
              <a:defRPr/>
            </a:pPr>
            <a:r>
              <a:rPr lang="es-VE" sz="3600" i="1" dirty="0">
                <a:ln w="3175">
                  <a:solidFill>
                    <a:schemeClr val="tx1"/>
                  </a:solidFill>
                </a:ln>
                <a:solidFill>
                  <a:srgbClr val="000000"/>
                </a:solidFill>
                <a:latin typeface="Whitehall" pitchFamily="2" charset="0"/>
              </a:rPr>
              <a:t>  puerta y llamo. Si</a:t>
            </a:r>
          </a:p>
          <a:p>
            <a:pPr algn="ctr">
              <a:defRPr/>
            </a:pPr>
            <a:r>
              <a:rPr lang="es-VE" sz="3600" i="1" dirty="0">
                <a:ln w="3175">
                  <a:solidFill>
                    <a:schemeClr val="tx1"/>
                  </a:solidFill>
                </a:ln>
                <a:solidFill>
                  <a:srgbClr val="000000"/>
                </a:solidFill>
                <a:latin typeface="Whitehall" pitchFamily="2" charset="0"/>
              </a:rPr>
              <a:t>  oyes mi voz y abres</a:t>
            </a:r>
          </a:p>
          <a:p>
            <a:pPr algn="ctr">
              <a:defRPr/>
            </a:pPr>
            <a:r>
              <a:rPr lang="es-VE" sz="3600" i="1" dirty="0">
                <a:ln w="3175">
                  <a:solidFill>
                    <a:schemeClr val="tx1"/>
                  </a:solidFill>
                </a:ln>
                <a:solidFill>
                  <a:srgbClr val="000000"/>
                </a:solidFill>
                <a:latin typeface="Whitehall" pitchFamily="2" charset="0"/>
              </a:rPr>
              <a:t>  la puerta, Yo entraré</a:t>
            </a:r>
          </a:p>
          <a:p>
            <a:pPr algn="ctr">
              <a:defRPr/>
            </a:pPr>
            <a:r>
              <a:rPr lang="es-VE" sz="3600" i="1" dirty="0">
                <a:ln w="3175">
                  <a:solidFill>
                    <a:schemeClr val="tx1"/>
                  </a:solidFill>
                </a:ln>
                <a:solidFill>
                  <a:srgbClr val="000000"/>
                </a:solidFill>
                <a:latin typeface="Whitehall" pitchFamily="2" charset="0"/>
              </a:rPr>
              <a:t>  y cenaremos juntos</a:t>
            </a:r>
          </a:p>
          <a:p>
            <a:pPr algn="ctr">
              <a:defRPr/>
            </a:pPr>
            <a:r>
              <a:rPr lang="es-VE" sz="3600" i="1" dirty="0">
                <a:ln w="3175">
                  <a:solidFill>
                    <a:schemeClr val="tx1"/>
                  </a:solidFill>
                </a:ln>
                <a:solidFill>
                  <a:srgbClr val="000000"/>
                </a:solidFill>
                <a:latin typeface="Whitehall" pitchFamily="2" charset="0"/>
              </a:rPr>
              <a:t>   como amigos</a:t>
            </a:r>
            <a:r>
              <a:rPr lang="es-VE" sz="3600" dirty="0">
                <a:ln w="3175">
                  <a:solidFill>
                    <a:schemeClr val="tx1"/>
                  </a:solidFill>
                </a:ln>
                <a:solidFill>
                  <a:srgbClr val="000000"/>
                </a:solidFill>
                <a:latin typeface="Whitehall" pitchFamily="2" charset="0"/>
              </a:rPr>
              <a:t>.</a:t>
            </a:r>
          </a:p>
          <a:p>
            <a:pPr algn="ctr">
              <a:defRPr/>
            </a:pPr>
            <a:r>
              <a:rPr lang="es-VE" dirty="0">
                <a:ln w="3175"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   </a:t>
            </a:r>
            <a:r>
              <a:rPr lang="es-VE" sz="3200" b="1" dirty="0">
                <a:ln w="3175">
                  <a:solidFill>
                    <a:schemeClr val="tx1"/>
                  </a:solidFill>
                </a:ln>
                <a:solidFill>
                  <a:srgbClr val="000000"/>
                </a:solidFill>
                <a:latin typeface="Angelina" pitchFamily="2" charset="0"/>
              </a:rPr>
              <a:t> Jesús </a:t>
            </a:r>
            <a:r>
              <a:rPr lang="es-VE" sz="3200" b="1" dirty="0" smtClean="0">
                <a:ln w="3175">
                  <a:solidFill>
                    <a:schemeClr val="tx1"/>
                  </a:solidFill>
                </a:ln>
                <a:solidFill>
                  <a:srgbClr val="000000"/>
                </a:solidFill>
                <a:latin typeface="Angelina" pitchFamily="2" charset="0"/>
              </a:rPr>
              <a:t>“</a:t>
            </a:r>
            <a:endParaRPr lang="es-VE" sz="3200" b="1" dirty="0">
              <a:ln w="3175">
                <a:solidFill>
                  <a:schemeClr val="tx1"/>
                </a:solidFill>
              </a:ln>
              <a:solidFill>
                <a:srgbClr val="000000"/>
              </a:solidFill>
              <a:latin typeface="Angelina" pitchFamily="2" charset="0"/>
            </a:endParaRPr>
          </a:p>
          <a:p>
            <a:pPr algn="ctr">
              <a:defRPr/>
            </a:pPr>
            <a:r>
              <a:rPr lang="es-VE" sz="1500" b="1" dirty="0" smtClean="0">
                <a:ln w="3175">
                  <a:solidFill>
                    <a:schemeClr val="tx1"/>
                  </a:solidFill>
                </a:ln>
                <a:solidFill>
                  <a:srgbClr val="000000"/>
                </a:solidFill>
                <a:latin typeface="Tempus Sans ITC" pitchFamily="82" charset="0"/>
              </a:rPr>
              <a:t>(Apocalipsis 3:20)</a:t>
            </a:r>
            <a:endParaRPr lang="es-VE" sz="1500" b="1" dirty="0">
              <a:ln w="3175">
                <a:solidFill>
                  <a:schemeClr val="tx1"/>
                </a:solidFill>
              </a:ln>
              <a:solidFill>
                <a:srgbClr val="000000"/>
              </a:solidFill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900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050"/>
          <p:cNvSpPr txBox="1">
            <a:spLocks noChangeArrowheads="1"/>
          </p:cNvSpPr>
          <p:nvPr/>
        </p:nvSpPr>
        <p:spPr bwMode="auto">
          <a:xfrm>
            <a:off x="228600" y="685800"/>
            <a:ext cx="8702675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En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mi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vida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hay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una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presencia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activa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de Dios. Dios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va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abriendo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nuevos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caminos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.</a:t>
            </a:r>
          </a:p>
          <a:p>
            <a:pPr eaLnBrk="1" hangingPunct="1"/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¨</a:t>
            </a:r>
            <a:r>
              <a:rPr lang="eu-ES" sz="5400" i="1" dirty="0" err="1" smtClean="0">
                <a:solidFill>
                  <a:srgbClr val="FFFFFF"/>
                </a:solidFill>
                <a:latin typeface="Tahoma" pitchFamily="34" charset="0"/>
              </a:rPr>
              <a:t>Tomad</a:t>
            </a:r>
            <a:r>
              <a:rPr lang="eu-ES" sz="5400" i="1" dirty="0" smtClean="0">
                <a:solidFill>
                  <a:srgbClr val="FFFFFF"/>
                </a:solidFill>
                <a:latin typeface="Tahoma" pitchFamily="34" charset="0"/>
              </a:rPr>
              <a:t>, </a:t>
            </a:r>
            <a:r>
              <a:rPr lang="eu-ES" sz="5400" i="1" dirty="0" err="1" smtClean="0">
                <a:solidFill>
                  <a:srgbClr val="FFFFFF"/>
                </a:solidFill>
                <a:latin typeface="Tahoma" pitchFamily="34" charset="0"/>
              </a:rPr>
              <a:t>Señor…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i="1" dirty="0" err="1" smtClean="0">
                <a:solidFill>
                  <a:srgbClr val="FFFFFF"/>
                </a:solidFill>
                <a:latin typeface="Tahoma" pitchFamily="34" charset="0"/>
              </a:rPr>
              <a:t>Tú</a:t>
            </a:r>
            <a:r>
              <a:rPr lang="eu-ES" sz="5400" i="1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i="1" dirty="0" err="1" smtClean="0">
                <a:solidFill>
                  <a:srgbClr val="FFFFFF"/>
                </a:solidFill>
                <a:latin typeface="Tahoma" pitchFamily="34" charset="0"/>
              </a:rPr>
              <a:t>me</a:t>
            </a:r>
            <a:r>
              <a:rPr lang="eu-ES" sz="5400" i="1" dirty="0" smtClean="0">
                <a:solidFill>
                  <a:srgbClr val="FFFFFF"/>
                </a:solidFill>
                <a:latin typeface="Tahoma" pitchFamily="34" charset="0"/>
              </a:rPr>
              <a:t> lo </a:t>
            </a:r>
            <a:r>
              <a:rPr lang="eu-ES" sz="5400" i="1" dirty="0" err="1" smtClean="0">
                <a:solidFill>
                  <a:srgbClr val="FFFFFF"/>
                </a:solidFill>
                <a:latin typeface="Tahoma" pitchFamily="34" charset="0"/>
              </a:rPr>
              <a:t>diste</a:t>
            </a:r>
            <a:r>
              <a:rPr lang="eu-ES" sz="5400" dirty="0" err="1">
                <a:solidFill>
                  <a:srgbClr val="FFFFFF"/>
                </a:solidFill>
                <a:latin typeface="Tahoma" pitchFamily="34" charset="0"/>
              </a:rPr>
              <a:t>´(EE</a:t>
            </a:r>
            <a:r>
              <a:rPr lang="eu-ES" sz="5400" dirty="0">
                <a:solidFill>
                  <a:srgbClr val="FFFFFF"/>
                </a:solidFill>
                <a:latin typeface="Tahoma" pitchFamily="34" charset="0"/>
              </a:rPr>
              <a:t> 234).</a:t>
            </a:r>
          </a:p>
          <a:p>
            <a:pPr eaLnBrk="1" hangingPunct="1"/>
            <a:endParaRPr lang="eu-ES" sz="5400" dirty="0"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458631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E:\1 Respaldo 23 sept 10\Imágenes para Ejercicios\Amar a Di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0"/>
            <a:ext cx="8099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2 Rectángulo"/>
          <p:cNvSpPr>
            <a:spLocks noChangeArrowheads="1"/>
          </p:cNvSpPr>
          <p:nvPr/>
        </p:nvSpPr>
        <p:spPr bwMode="auto">
          <a:xfrm>
            <a:off x="8789988" y="6092825"/>
            <a:ext cx="338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>
                <a:solidFill>
                  <a:schemeClr val="bg1"/>
                </a:solidFill>
                <a:latin typeface="Tahoma" pitchFamily="34" charset="0"/>
              </a:rPr>
              <a:t>L</a:t>
            </a:r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578430857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5"/>
          <p:cNvSpPr txBox="1">
            <a:spLocks noChangeArrowheads="1"/>
          </p:cNvSpPr>
          <p:nvPr/>
        </p:nvSpPr>
        <p:spPr bwMode="auto">
          <a:xfrm>
            <a:off x="0" y="549275"/>
            <a:ext cx="8893175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u-ES" sz="4000" dirty="0" smtClean="0">
                <a:solidFill>
                  <a:schemeClr val="bg1"/>
                </a:solidFill>
                <a:latin typeface="Tahoma" pitchFamily="34" charset="0"/>
              </a:rPr>
              <a:t>- </a:t>
            </a:r>
            <a:r>
              <a:rPr lang="eu-ES" sz="4000" dirty="0" err="1">
                <a:solidFill>
                  <a:schemeClr val="bg1"/>
                </a:solidFill>
                <a:latin typeface="Tahoma" pitchFamily="34" charset="0"/>
              </a:rPr>
              <a:t>Ver</a:t>
            </a:r>
            <a:r>
              <a:rPr lang="eu-ES" sz="4000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u-ES" sz="4000" dirty="0" err="1">
                <a:solidFill>
                  <a:schemeClr val="bg1"/>
                </a:solidFill>
                <a:latin typeface="Tahoma" pitchFamily="34" charset="0"/>
              </a:rPr>
              <a:t>cómo</a:t>
            </a:r>
            <a:r>
              <a:rPr lang="eu-ES" sz="4000" dirty="0">
                <a:solidFill>
                  <a:schemeClr val="bg1"/>
                </a:solidFill>
                <a:latin typeface="Tahoma" pitchFamily="34" charset="0"/>
              </a:rPr>
              <a:t> Dios </a:t>
            </a:r>
            <a:r>
              <a:rPr lang="eu-ES" sz="4000" dirty="0" err="1">
                <a:solidFill>
                  <a:schemeClr val="bg1"/>
                </a:solidFill>
                <a:latin typeface="Tahoma" pitchFamily="34" charset="0"/>
              </a:rPr>
              <a:t>sigue</a:t>
            </a:r>
            <a:r>
              <a:rPr lang="eu-ES" sz="4000" dirty="0">
                <a:solidFill>
                  <a:schemeClr val="bg1"/>
                </a:solidFill>
                <a:latin typeface="Tahoma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u-ES" sz="4000" dirty="0" err="1">
                <a:solidFill>
                  <a:schemeClr val="bg1"/>
                </a:solidFill>
                <a:latin typeface="Tahoma" pitchFamily="34" charset="0"/>
              </a:rPr>
              <a:t>trabajando</a:t>
            </a:r>
            <a:r>
              <a:rPr lang="eu-ES" sz="4000" dirty="0">
                <a:solidFill>
                  <a:schemeClr val="bg1"/>
                </a:solidFill>
                <a:latin typeface="Tahoma" pitchFamily="34" charset="0"/>
              </a:rPr>
              <a:t> para</a:t>
            </a:r>
            <a:r>
              <a:rPr lang="eu-ES" sz="4000" dirty="0" err="1">
                <a:solidFill>
                  <a:schemeClr val="bg1"/>
                </a:solidFill>
                <a:latin typeface="Tahoma" pitchFamily="34" charset="0"/>
              </a:rPr>
              <a:t> mí.</a:t>
            </a:r>
            <a:r>
              <a:rPr lang="eu-ES" sz="4000" dirty="0">
                <a:solidFill>
                  <a:schemeClr val="bg1"/>
                </a:solidFill>
                <a:latin typeface="Tahoma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u-ES" sz="4000" dirty="0">
                <a:solidFill>
                  <a:schemeClr val="bg1"/>
                </a:solidFill>
                <a:latin typeface="Tahoma" pitchFamily="34" charset="0"/>
              </a:rPr>
              <a:t>- </a:t>
            </a:r>
            <a:r>
              <a:rPr lang="eu-ES" sz="4000" dirty="0" err="1">
                <a:solidFill>
                  <a:schemeClr val="bg1"/>
                </a:solidFill>
                <a:latin typeface="Tahoma" pitchFamily="34" charset="0"/>
              </a:rPr>
              <a:t>Es</a:t>
            </a:r>
            <a:r>
              <a:rPr lang="eu-ES" sz="4000" dirty="0">
                <a:solidFill>
                  <a:schemeClr val="bg1"/>
                </a:solidFill>
                <a:latin typeface="Tahoma" pitchFamily="34" charset="0"/>
              </a:rPr>
              <a:t> mi Pastor.</a:t>
            </a:r>
          </a:p>
          <a:p>
            <a:pPr eaLnBrk="1" hangingPunct="1">
              <a:spcBef>
                <a:spcPct val="50000"/>
              </a:spcBef>
            </a:pPr>
            <a:r>
              <a:rPr lang="eu-ES" sz="4000" dirty="0">
                <a:solidFill>
                  <a:schemeClr val="bg1"/>
                </a:solidFill>
                <a:latin typeface="Tahoma" pitchFamily="34" charset="0"/>
              </a:rPr>
              <a:t>- </a:t>
            </a:r>
            <a:r>
              <a:rPr lang="eu-ES" sz="4000" dirty="0" err="1">
                <a:solidFill>
                  <a:schemeClr val="bg1"/>
                </a:solidFill>
                <a:latin typeface="Tahoma" pitchFamily="34" charset="0"/>
              </a:rPr>
              <a:t>¿Trabajo</a:t>
            </a:r>
            <a:r>
              <a:rPr lang="eu-ES" sz="4000" dirty="0">
                <a:solidFill>
                  <a:schemeClr val="bg1"/>
                </a:solidFill>
                <a:latin typeface="Tahoma" pitchFamily="34" charset="0"/>
              </a:rPr>
              <a:t> para </a:t>
            </a:r>
            <a:r>
              <a:rPr lang="eu-ES" sz="4000" dirty="0" err="1">
                <a:solidFill>
                  <a:schemeClr val="bg1"/>
                </a:solidFill>
                <a:latin typeface="Tahoma" pitchFamily="34" charset="0"/>
              </a:rPr>
              <a:t>otros</a:t>
            </a:r>
            <a:r>
              <a:rPr lang="eu-ES" sz="4000" dirty="0">
                <a:solidFill>
                  <a:schemeClr val="bg1"/>
                </a:solidFill>
                <a:latin typeface="Tahoma" pitchFamily="34" charset="0"/>
              </a:rPr>
              <a:t>?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u-ES" sz="4000" dirty="0" err="1">
                <a:solidFill>
                  <a:schemeClr val="bg1"/>
                </a:solidFill>
                <a:latin typeface="Tahoma" pitchFamily="34" charset="0"/>
              </a:rPr>
              <a:t>¿Soy</a:t>
            </a:r>
            <a:r>
              <a:rPr lang="eu-ES" sz="4000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u-ES" sz="4000" dirty="0" err="1">
                <a:solidFill>
                  <a:schemeClr val="bg1"/>
                </a:solidFill>
                <a:latin typeface="Tahoma" pitchFamily="34" charset="0"/>
              </a:rPr>
              <a:t>colaborador</a:t>
            </a:r>
            <a:r>
              <a:rPr lang="eu-ES" sz="4000" dirty="0">
                <a:solidFill>
                  <a:schemeClr val="bg1"/>
                </a:solidFill>
                <a:latin typeface="Tahoma" pitchFamily="34" charset="0"/>
              </a:rPr>
              <a:t> de Dios?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u-ES" sz="4000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u-ES" sz="4000" u="sng" dirty="0" err="1">
                <a:solidFill>
                  <a:schemeClr val="bg1"/>
                </a:solidFill>
                <a:latin typeface="Tahoma" pitchFamily="34" charset="0"/>
              </a:rPr>
              <a:t>Lectura</a:t>
            </a:r>
            <a:r>
              <a:rPr lang="eu-ES" sz="4000" dirty="0">
                <a:solidFill>
                  <a:schemeClr val="bg1"/>
                </a:solidFill>
                <a:latin typeface="Tahoma" pitchFamily="34" charset="0"/>
              </a:rPr>
              <a:t>: Salmo 23.</a:t>
            </a:r>
          </a:p>
        </p:txBody>
      </p:sp>
    </p:spTree>
    <p:extLst>
      <p:ext uri="{BB962C8B-B14F-4D97-AF65-F5344CB8AC3E}">
        <p14:creationId xmlns:p14="http://schemas.microsoft.com/office/powerpoint/2010/main" val="164797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050"/>
          <p:cNvSpPr txBox="1">
            <a:spLocks noChangeArrowheads="1"/>
          </p:cNvSpPr>
          <p:nvPr/>
        </p:nvSpPr>
        <p:spPr bwMode="auto">
          <a:xfrm>
            <a:off x="228600" y="685800"/>
            <a:ext cx="8702675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u-ES" sz="5400" b="1" u="sng" dirty="0" err="1" smtClean="0">
                <a:solidFill>
                  <a:srgbClr val="FFFFFF"/>
                </a:solidFill>
                <a:latin typeface="Tahoma" pitchFamily="34" charset="0"/>
              </a:rPr>
              <a:t>Punto</a:t>
            </a:r>
            <a:r>
              <a:rPr lang="eu-ES" sz="5400" b="1" u="sng" dirty="0" smtClean="0">
                <a:solidFill>
                  <a:srgbClr val="FFFFFF"/>
                </a:solidFill>
                <a:latin typeface="Tahoma" pitchFamily="34" charset="0"/>
              </a:rPr>
              <a:t> 4: </a:t>
            </a:r>
            <a:r>
              <a:rPr lang="eu-ES" sz="5400" b="1" u="sng" dirty="0" err="1" smtClean="0">
                <a:solidFill>
                  <a:srgbClr val="FFFFFF"/>
                </a:solidFill>
                <a:latin typeface="Tahoma" pitchFamily="34" charset="0"/>
              </a:rPr>
              <a:t>Todo</a:t>
            </a:r>
            <a:r>
              <a:rPr lang="eu-ES" sz="5400" b="1" u="sng" dirty="0" smtClean="0">
                <a:solidFill>
                  <a:srgbClr val="FFFFFF"/>
                </a:solidFill>
                <a:latin typeface="Tahoma" pitchFamily="34" charset="0"/>
              </a:rPr>
              <a:t> lo bueno </a:t>
            </a:r>
            <a:r>
              <a:rPr lang="eu-ES" sz="5400" b="1" u="sng" dirty="0" err="1" smtClean="0">
                <a:solidFill>
                  <a:srgbClr val="FFFFFF"/>
                </a:solidFill>
                <a:latin typeface="Tahoma" pitchFamily="34" charset="0"/>
              </a:rPr>
              <a:t>desciende</a:t>
            </a:r>
            <a:r>
              <a:rPr lang="eu-ES" sz="5400" b="1" u="sng" dirty="0" smtClean="0">
                <a:solidFill>
                  <a:srgbClr val="FFFFFF"/>
                </a:solidFill>
                <a:latin typeface="Tahoma" pitchFamily="34" charset="0"/>
              </a:rPr>
              <a:t> de arriba 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(EE 237)</a:t>
            </a:r>
          </a:p>
          <a:p>
            <a:pPr eaLnBrk="1" hangingPunct="1"/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El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Reino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de Dios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es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el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gran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don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al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que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la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humanidad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es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invitada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. </a:t>
            </a:r>
          </a:p>
          <a:p>
            <a:pPr eaLnBrk="1" hangingPunct="1"/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Es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un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regalo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.</a:t>
            </a:r>
            <a:endParaRPr lang="eu-ES" sz="5400" dirty="0"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458631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050"/>
          <p:cNvSpPr txBox="1">
            <a:spLocks noChangeArrowheads="1"/>
          </p:cNvSpPr>
          <p:nvPr/>
        </p:nvSpPr>
        <p:spPr bwMode="auto">
          <a:xfrm>
            <a:off x="228600" y="685800"/>
            <a:ext cx="8702675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Reconozco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la historia de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nuestras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resurrecciones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y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pascuas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.</a:t>
            </a:r>
          </a:p>
          <a:p>
            <a:pPr eaLnBrk="1" hangingPunct="1"/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Reconozco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lo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que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Dios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nos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ha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mostrado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como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fuentes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de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vida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: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personas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,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experiencias…</a:t>
            </a:r>
            <a:endParaRPr lang="eu-ES" sz="5400" dirty="0" smtClean="0"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830446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050"/>
          <p:cNvSpPr txBox="1">
            <a:spLocks noChangeArrowheads="1"/>
          </p:cNvSpPr>
          <p:nvPr/>
        </p:nvSpPr>
        <p:spPr bwMode="auto">
          <a:xfrm>
            <a:off x="228600" y="332656"/>
            <a:ext cx="8702675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u-ES" sz="5400" dirty="0">
                <a:solidFill>
                  <a:srgbClr val="FFFFFF"/>
                </a:solidFill>
                <a:latin typeface="Tahoma" pitchFamily="34" charset="0"/>
              </a:rPr>
              <a:t>&lt;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Como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el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roble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está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latente</a:t>
            </a:r>
            <a:endParaRPr lang="eu-ES" sz="5400" dirty="0" smtClean="0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/>
            <a:r>
              <a:rPr lang="eu-ES" sz="5400" dirty="0" err="1">
                <a:solidFill>
                  <a:srgbClr val="FFFFFF"/>
                </a:solidFill>
                <a:latin typeface="Tahoma" pitchFamily="34" charset="0"/>
              </a:rPr>
              <a:t>e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n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el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fondo de la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bellota…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,</a:t>
            </a:r>
          </a:p>
          <a:p>
            <a:pPr eaLnBrk="1" hangingPunct="1"/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la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totalidad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de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sus</a:t>
            </a:r>
            <a:endParaRPr lang="eu-ES" sz="5400" dirty="0" smtClean="0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/>
            <a:r>
              <a:rPr lang="eu-ES" sz="5400" dirty="0" err="1">
                <a:solidFill>
                  <a:srgbClr val="FFFFFF"/>
                </a:solidFill>
                <a:latin typeface="Tahoma" pitchFamily="34" charset="0"/>
              </a:rPr>
              <a:t>p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osibilidades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creadoras</a:t>
            </a:r>
            <a:endParaRPr lang="eu-ES" sz="5400" dirty="0" smtClean="0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/>
            <a:r>
              <a:rPr lang="eu-ES" sz="5400" dirty="0">
                <a:solidFill>
                  <a:srgbClr val="FFFFFF"/>
                </a:solidFill>
                <a:latin typeface="Tahoma" pitchFamily="34" charset="0"/>
              </a:rPr>
              <a:t>y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espirituales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</a:p>
          <a:p>
            <a:pPr eaLnBrk="1" hangingPunct="1"/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está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>
                <a:solidFill>
                  <a:srgbClr val="FFFFFF"/>
                </a:solidFill>
                <a:latin typeface="Tahoma" pitchFamily="34" charset="0"/>
              </a:rPr>
              <a:t>latente</a:t>
            </a:r>
            <a:r>
              <a:rPr lang="eu-ES" sz="5400" dirty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>
                <a:solidFill>
                  <a:srgbClr val="FFFFFF"/>
                </a:solidFill>
                <a:latin typeface="Tahoma" pitchFamily="34" charset="0"/>
              </a:rPr>
              <a:t>en</a:t>
            </a:r>
            <a:r>
              <a:rPr lang="eu-ES" sz="5400" dirty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>
                <a:solidFill>
                  <a:srgbClr val="FFFFFF"/>
                </a:solidFill>
                <a:latin typeface="Tahoma" pitchFamily="34" charset="0"/>
              </a:rPr>
              <a:t>el</a:t>
            </a:r>
            <a:r>
              <a:rPr lang="eu-ES" sz="5400" dirty="0">
                <a:solidFill>
                  <a:srgbClr val="FFFFFF"/>
                </a:solidFill>
                <a:latin typeface="Tahoma" pitchFamily="34" charset="0"/>
              </a:rPr>
              <a:t> fondo del </a:t>
            </a:r>
            <a:r>
              <a:rPr lang="eu-ES" sz="5400" dirty="0" err="1">
                <a:solidFill>
                  <a:srgbClr val="FFFFFF"/>
                </a:solidFill>
                <a:latin typeface="Tahoma" pitchFamily="34" charset="0"/>
              </a:rPr>
              <a:t>ser</a:t>
            </a:r>
            <a:r>
              <a:rPr lang="eu-ES" sz="5400" dirty="0">
                <a:solidFill>
                  <a:srgbClr val="FFFFFF"/>
                </a:solidFill>
                <a:latin typeface="Tahoma" pitchFamily="34" charset="0"/>
              </a:rPr>
              <a:t> humano </a:t>
            </a:r>
            <a:r>
              <a:rPr lang="eu-ES" sz="5400" dirty="0" err="1">
                <a:solidFill>
                  <a:srgbClr val="FFFFFF"/>
                </a:solidFill>
                <a:latin typeface="Tahoma" pitchFamily="34" charset="0"/>
              </a:rPr>
              <a:t>incompleto</a:t>
            </a:r>
            <a:r>
              <a:rPr lang="eu-ES" sz="5400" dirty="0">
                <a:solidFill>
                  <a:srgbClr val="FFFFFF"/>
                </a:solidFill>
                <a:latin typeface="Tahoma" pitchFamily="34" charset="0"/>
              </a:rPr>
              <a:t>, </a:t>
            </a:r>
          </a:p>
          <a:p>
            <a:pPr eaLnBrk="1" hangingPunct="1"/>
            <a:endParaRPr lang="eu-ES" sz="5400" dirty="0" smtClean="0"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830446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050"/>
          <p:cNvSpPr txBox="1">
            <a:spLocks noChangeArrowheads="1"/>
          </p:cNvSpPr>
          <p:nvPr/>
        </p:nvSpPr>
        <p:spPr bwMode="auto">
          <a:xfrm>
            <a:off x="228600" y="685800"/>
            <a:ext cx="870267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u-ES" sz="5400" dirty="0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/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que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espera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en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silencio</a:t>
            </a:r>
            <a:endParaRPr lang="eu-ES" sz="5400" dirty="0" smtClean="0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/>
            <a:r>
              <a:rPr lang="eu-ES" sz="5400" dirty="0">
                <a:solidFill>
                  <a:srgbClr val="FFFFFF"/>
                </a:solidFill>
                <a:latin typeface="Tahoma" pitchFamily="34" charset="0"/>
              </a:rPr>
              <a:t>l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a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oportunidad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de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aflorar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.&gt; (Ira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Progoff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44830446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050"/>
          <p:cNvSpPr txBox="1">
            <a:spLocks noChangeArrowheads="1"/>
          </p:cNvSpPr>
          <p:nvPr/>
        </p:nvSpPr>
        <p:spPr bwMode="auto">
          <a:xfrm>
            <a:off x="228600" y="685800"/>
            <a:ext cx="8702675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De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aquí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sale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una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persona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para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quien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</a:p>
          <a:p>
            <a:pPr eaLnBrk="1" hangingPunct="1"/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´</a:t>
            </a:r>
            <a:r>
              <a:rPr lang="eu-ES" sz="5400" u="sng" dirty="0" err="1" smtClean="0">
                <a:solidFill>
                  <a:srgbClr val="FFFFFF"/>
                </a:solidFill>
                <a:latin typeface="Tahoma" pitchFamily="34" charset="0"/>
              </a:rPr>
              <a:t>todo</a:t>
            </a:r>
            <a:r>
              <a:rPr lang="eu-ES" sz="5400" u="sng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u="sng" dirty="0" err="1" smtClean="0">
                <a:solidFill>
                  <a:srgbClr val="FFFFFF"/>
                </a:solidFill>
                <a:latin typeface="Tahoma" pitchFamily="34" charset="0"/>
              </a:rPr>
              <a:t>es</a:t>
            </a:r>
            <a:r>
              <a:rPr lang="eu-ES" sz="5400" u="sng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u="sng" dirty="0" err="1" smtClean="0">
                <a:solidFill>
                  <a:srgbClr val="FFFFFF"/>
                </a:solidFill>
                <a:latin typeface="Tahoma" pitchFamily="34" charset="0"/>
              </a:rPr>
              <a:t>gracia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´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. </a:t>
            </a:r>
          </a:p>
          <a:p>
            <a:pPr eaLnBrk="1" hangingPunct="1"/>
            <a:endParaRPr lang="eu-ES" sz="5400" dirty="0" smtClean="0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/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De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aquí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sale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una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persona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u="sng" dirty="0" err="1" smtClean="0">
                <a:solidFill>
                  <a:srgbClr val="FFFFFF"/>
                </a:solidFill>
                <a:latin typeface="Tahoma" pitchFamily="34" charset="0"/>
              </a:rPr>
              <a:t>agradecida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2245020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050"/>
          <p:cNvSpPr txBox="1">
            <a:spLocks noChangeArrowheads="1"/>
          </p:cNvSpPr>
          <p:nvPr/>
        </p:nvSpPr>
        <p:spPr bwMode="auto">
          <a:xfrm>
            <a:off x="228600" y="685800"/>
            <a:ext cx="8702675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En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mi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vida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hay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una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presencia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activa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de Dios. Dios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va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abriendo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nuevos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caminos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.</a:t>
            </a:r>
          </a:p>
          <a:p>
            <a:pPr eaLnBrk="1" hangingPunct="1"/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¨</a:t>
            </a:r>
            <a:r>
              <a:rPr lang="eu-ES" sz="5400" i="1" dirty="0" err="1" smtClean="0">
                <a:solidFill>
                  <a:srgbClr val="FFFFFF"/>
                </a:solidFill>
                <a:latin typeface="Tahoma" pitchFamily="34" charset="0"/>
              </a:rPr>
              <a:t>Tomad</a:t>
            </a:r>
            <a:r>
              <a:rPr lang="eu-ES" sz="5400" i="1" dirty="0" smtClean="0">
                <a:solidFill>
                  <a:srgbClr val="FFFFFF"/>
                </a:solidFill>
                <a:latin typeface="Tahoma" pitchFamily="34" charset="0"/>
              </a:rPr>
              <a:t>, </a:t>
            </a:r>
            <a:r>
              <a:rPr lang="eu-ES" sz="5400" i="1" dirty="0" err="1" smtClean="0">
                <a:solidFill>
                  <a:srgbClr val="FFFFFF"/>
                </a:solidFill>
                <a:latin typeface="Tahoma" pitchFamily="34" charset="0"/>
              </a:rPr>
              <a:t>Señor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…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i="1" dirty="0" err="1" smtClean="0">
                <a:solidFill>
                  <a:srgbClr val="FFFFFF"/>
                </a:solidFill>
                <a:latin typeface="Tahoma" pitchFamily="34" charset="0"/>
              </a:rPr>
              <a:t>Dame</a:t>
            </a:r>
            <a:r>
              <a:rPr lang="eu-ES" sz="5400" i="1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i="1" dirty="0" smtClean="0">
                <a:solidFill>
                  <a:srgbClr val="FFFFFF"/>
                </a:solidFill>
                <a:latin typeface="Tahoma" pitchFamily="34" charset="0"/>
              </a:rPr>
              <a:t>tu </a:t>
            </a:r>
            <a:r>
              <a:rPr lang="eu-ES" sz="5400" i="1" dirty="0" err="1" smtClean="0">
                <a:solidFill>
                  <a:srgbClr val="FFFFFF"/>
                </a:solidFill>
                <a:latin typeface="Tahoma" pitchFamily="34" charset="0"/>
              </a:rPr>
              <a:t>amor</a:t>
            </a:r>
            <a:r>
              <a:rPr lang="eu-ES" sz="5400" i="1" dirty="0" smtClean="0">
                <a:solidFill>
                  <a:srgbClr val="FFFFFF"/>
                </a:solidFill>
                <a:latin typeface="Tahoma" pitchFamily="34" charset="0"/>
              </a:rPr>
              <a:t> y </a:t>
            </a:r>
            <a:r>
              <a:rPr lang="eu-ES" sz="5400" i="1" dirty="0" err="1" smtClean="0">
                <a:solidFill>
                  <a:srgbClr val="FFFFFF"/>
                </a:solidFill>
                <a:latin typeface="Tahoma" pitchFamily="34" charset="0"/>
              </a:rPr>
              <a:t>gracia</a:t>
            </a:r>
            <a:r>
              <a:rPr lang="eu-ES" sz="5400" i="1" dirty="0" smtClean="0">
                <a:solidFill>
                  <a:srgbClr val="FFFFFF"/>
                </a:solidFill>
                <a:latin typeface="Tahoma" pitchFamily="34" charset="0"/>
              </a:rPr>
              <a:t>, </a:t>
            </a:r>
            <a:r>
              <a:rPr lang="eu-ES" sz="5400" i="1" dirty="0" err="1" smtClean="0">
                <a:solidFill>
                  <a:srgbClr val="FFFFFF"/>
                </a:solidFill>
                <a:latin typeface="Tahoma" pitchFamily="34" charset="0"/>
              </a:rPr>
              <a:t>que</a:t>
            </a:r>
            <a:r>
              <a:rPr lang="eu-ES" sz="5400" i="1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i="1" dirty="0" err="1" smtClean="0">
                <a:solidFill>
                  <a:srgbClr val="FFFFFF"/>
                </a:solidFill>
                <a:latin typeface="Tahoma" pitchFamily="34" charset="0"/>
              </a:rPr>
              <a:t>esto</a:t>
            </a:r>
            <a:r>
              <a:rPr lang="eu-ES" sz="5400" i="1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i="1" dirty="0" err="1" smtClean="0">
                <a:solidFill>
                  <a:srgbClr val="FFFFFF"/>
                </a:solidFill>
                <a:latin typeface="Tahoma" pitchFamily="34" charset="0"/>
              </a:rPr>
              <a:t>me</a:t>
            </a:r>
            <a:r>
              <a:rPr lang="eu-ES" sz="5400" i="1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i="1" dirty="0" err="1" smtClean="0">
                <a:solidFill>
                  <a:srgbClr val="FFFFFF"/>
                </a:solidFill>
                <a:latin typeface="Tahoma" pitchFamily="34" charset="0"/>
              </a:rPr>
              <a:t>basta</a:t>
            </a:r>
            <a:r>
              <a:rPr lang="eu-ES" sz="5400" dirty="0" err="1">
                <a:solidFill>
                  <a:srgbClr val="FFFFFF"/>
                </a:solidFill>
                <a:latin typeface="Tahoma" pitchFamily="34" charset="0"/>
              </a:rPr>
              <a:t>´</a:t>
            </a:r>
            <a:r>
              <a:rPr lang="eu-ES" sz="5400" dirty="0">
                <a:solidFill>
                  <a:srgbClr val="FFFFFF"/>
                </a:solidFill>
                <a:latin typeface="Tahoma" pitchFamily="34" charset="0"/>
              </a:rPr>
              <a:t> (EE 234).</a:t>
            </a:r>
            <a:endParaRPr lang="eu-ES" sz="5400" dirty="0"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245020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441325" y="457200"/>
            <a:ext cx="8702675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-"/>
            </a:pPr>
            <a:endParaRPr lang="es-ES" sz="4400" dirty="0" smtClean="0">
              <a:solidFill>
                <a:schemeClr val="bg1"/>
              </a:solidFill>
              <a:latin typeface="Tahoma" pitchFamily="34" charset="0"/>
            </a:endParaRPr>
          </a:p>
          <a:p>
            <a:pPr eaLnBrk="1" hangingPunct="1">
              <a:buFontTx/>
              <a:buChar char="-"/>
            </a:pPr>
            <a:r>
              <a:rPr lang="es-ES" sz="4400" dirty="0" smtClean="0">
                <a:solidFill>
                  <a:schemeClr val="bg1"/>
                </a:solidFill>
                <a:latin typeface="Tahoma" pitchFamily="34" charset="0"/>
              </a:rPr>
              <a:t>Todo </a:t>
            </a:r>
            <a:r>
              <a:rPr lang="es-ES" sz="4400" dirty="0">
                <a:solidFill>
                  <a:schemeClr val="bg1"/>
                </a:solidFill>
                <a:latin typeface="Tahoma" pitchFamily="34" charset="0"/>
              </a:rPr>
              <a:t>desciende de arriba gratis.</a:t>
            </a:r>
          </a:p>
          <a:p>
            <a:pPr eaLnBrk="1" hangingPunct="1"/>
            <a:endParaRPr lang="es-ES" sz="4400" dirty="0">
              <a:solidFill>
                <a:schemeClr val="bg1"/>
              </a:solidFill>
              <a:latin typeface="Tahoma" pitchFamily="34" charset="0"/>
            </a:endParaRPr>
          </a:p>
          <a:p>
            <a:pPr eaLnBrk="1" hangingPunct="1">
              <a:buFontTx/>
              <a:buChar char="-"/>
            </a:pPr>
            <a:r>
              <a:rPr lang="es-ES" sz="4400" dirty="0">
                <a:solidFill>
                  <a:schemeClr val="bg1"/>
                </a:solidFill>
                <a:latin typeface="Tahoma" pitchFamily="34" charset="0"/>
              </a:rPr>
              <a:t>Jesús desciende del Padre</a:t>
            </a:r>
          </a:p>
          <a:p>
            <a:pPr eaLnBrk="1" hangingPunct="1">
              <a:buFontTx/>
              <a:buChar char="-"/>
            </a:pPr>
            <a:endParaRPr lang="es-ES" sz="4400" dirty="0">
              <a:solidFill>
                <a:schemeClr val="bg1"/>
              </a:solidFill>
              <a:latin typeface="Tahoma" pitchFamily="34" charset="0"/>
            </a:endParaRPr>
          </a:p>
          <a:p>
            <a:pPr eaLnBrk="1" hangingPunct="1">
              <a:buFontTx/>
              <a:buChar char="-"/>
            </a:pPr>
            <a:r>
              <a:rPr lang="es-ES" sz="4400" dirty="0">
                <a:solidFill>
                  <a:schemeClr val="bg1"/>
                </a:solidFill>
                <a:latin typeface="Tahoma" pitchFamily="34" charset="0"/>
              </a:rPr>
              <a:t>La luz viene del sol</a:t>
            </a:r>
          </a:p>
          <a:p>
            <a:pPr eaLnBrk="1" hangingPunct="1">
              <a:buFontTx/>
              <a:buChar char="-"/>
            </a:pPr>
            <a:endParaRPr lang="es-ES" sz="4400" dirty="0">
              <a:solidFill>
                <a:schemeClr val="bg1"/>
              </a:solidFill>
              <a:latin typeface="Tahoma" pitchFamily="34" charset="0"/>
            </a:endParaRPr>
          </a:p>
          <a:p>
            <a:pPr eaLnBrk="1" hangingPunct="1">
              <a:buFontTx/>
              <a:buChar char="-"/>
            </a:pPr>
            <a:r>
              <a:rPr lang="es-ES" sz="4400" dirty="0">
                <a:solidFill>
                  <a:schemeClr val="bg1"/>
                </a:solidFill>
                <a:latin typeface="Tahoma" pitchFamily="34" charset="0"/>
              </a:rPr>
              <a:t>El agua viene de la fuente</a:t>
            </a:r>
          </a:p>
        </p:txBody>
      </p:sp>
      <p:pic>
        <p:nvPicPr>
          <p:cNvPr id="37891" name="Picture 3" descr="E:\1 Respaldo 23 sept 10\Imágenes para Ejercicios\Amar a Di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3141663"/>
            <a:ext cx="460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22219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  <a:noFill/>
          <a:ln w="254000" cmpd="thickThin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996600"/>
                </a:gs>
              </a:gsLst>
              <a:lin ang="5400000" scaled="0"/>
            </a:gradFill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</p:txBody>
      </p:sp>
      <p:sp>
        <p:nvSpPr>
          <p:cNvPr id="11266" name="Text Box 2050"/>
          <p:cNvSpPr txBox="1">
            <a:spLocks noChangeArrowheads="1"/>
          </p:cNvSpPr>
          <p:nvPr/>
        </p:nvSpPr>
        <p:spPr bwMode="auto">
          <a:xfrm>
            <a:off x="251520" y="188640"/>
            <a:ext cx="460851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indent="-914400" algn="ctr">
              <a:defRPr/>
            </a:pPr>
            <a:r>
              <a:rPr lang="es-ES" sz="40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3 – </a:t>
            </a:r>
            <a:r>
              <a:rPr lang="es-ES" sz="4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Tema de Hoy</a:t>
            </a:r>
          </a:p>
          <a:p>
            <a:pPr marL="914400" indent="-914400" algn="ctr">
              <a:defRPr/>
            </a:pPr>
            <a:endParaRPr lang="es-ES" sz="4000" u="sng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6">
                    <a:lumMod val="50000"/>
                    <a:alpha val="6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</a:endParaRPr>
          </a:p>
          <a:p>
            <a:pPr marL="914400" indent="-914400" algn="ctr">
              <a:defRPr/>
            </a:pPr>
            <a:endParaRPr lang="es-ES" sz="40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6">
                    <a:lumMod val="50000"/>
                    <a:alpha val="6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</a:endParaRPr>
          </a:p>
          <a:p>
            <a:pPr marL="914400" indent="-914400" algn="ctr">
              <a:defRPr/>
            </a:pPr>
            <a:r>
              <a:rPr lang="es-ES" sz="4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¿Cómo aumentar</a:t>
            </a:r>
          </a:p>
          <a:p>
            <a:pPr marL="914400" indent="-914400" algn="ctr">
              <a:defRPr/>
            </a:pPr>
            <a:endParaRPr lang="es-ES" sz="4000" u="sng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6">
                    <a:lumMod val="50000"/>
                    <a:alpha val="6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</a:endParaRPr>
          </a:p>
          <a:p>
            <a:pPr marL="914400" indent="-914400" algn="ctr">
              <a:defRPr/>
            </a:pPr>
            <a:r>
              <a:rPr lang="es-ES" sz="4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mi </a:t>
            </a:r>
            <a:r>
              <a:rPr lang="es-ES" sz="4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amor a Dios?</a:t>
            </a:r>
            <a:endParaRPr lang="es-ES" sz="40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6">
                    <a:lumMod val="50000"/>
                    <a:alpha val="6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</a:endParaRPr>
          </a:p>
        </p:txBody>
      </p:sp>
      <p:pic>
        <p:nvPicPr>
          <p:cNvPr id="4" name="3 Imagen" descr="sandalias-jesc3bas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2924944"/>
            <a:ext cx="2536056" cy="3312368"/>
          </a:xfrm>
          <a:prstGeom prst="rect">
            <a:avLst/>
          </a:prstGeom>
          <a:ln w="190500" cap="sq">
            <a:solidFill>
              <a:srgbClr val="9966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oftRound"/>
            <a:extrusionClr>
              <a:srgbClr val="000000"/>
            </a:extrusionClr>
          </a:sp3d>
        </p:spPr>
      </p:pic>
      <p:pic>
        <p:nvPicPr>
          <p:cNvPr id="5" name="4 Imagen" descr="vocacion_discipul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476672"/>
            <a:ext cx="3048000" cy="2162175"/>
          </a:xfrm>
          <a:prstGeom prst="rect">
            <a:avLst/>
          </a:prstGeom>
          <a:ln w="190500" cap="sq">
            <a:solidFill>
              <a:srgbClr val="9966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oftRound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E:\1 Respaldo 23 sept 10\Imágenes para Ejercicios\Contemplación Am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76250"/>
            <a:ext cx="7850187" cy="580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229425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050"/>
          <p:cNvSpPr txBox="1">
            <a:spLocks noChangeArrowheads="1"/>
          </p:cNvSpPr>
          <p:nvPr/>
        </p:nvSpPr>
        <p:spPr bwMode="auto">
          <a:xfrm>
            <a:off x="228600" y="685800"/>
            <a:ext cx="87026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s-ES" sz="5400" dirty="0">
                <a:solidFill>
                  <a:schemeClr val="bg1"/>
                </a:solidFill>
                <a:latin typeface="Tahoma" pitchFamily="34" charset="0"/>
              </a:rPr>
              <a:t>Todo lo bueno viene de arriba</a:t>
            </a:r>
          </a:p>
          <a:p>
            <a:pPr eaLnBrk="1" hangingPunct="1"/>
            <a:endParaRPr lang="es-ES" sz="5400" u="sng" dirty="0">
              <a:solidFill>
                <a:schemeClr val="bg1"/>
              </a:solidFill>
              <a:latin typeface="Tahoma" pitchFamily="34" charset="0"/>
            </a:endParaRPr>
          </a:p>
          <a:p>
            <a:pPr eaLnBrk="1" hangingPunct="1">
              <a:buFontTx/>
              <a:buChar char="-"/>
            </a:pPr>
            <a:r>
              <a:rPr lang="es-ES" sz="5400" dirty="0">
                <a:solidFill>
                  <a:schemeClr val="bg1"/>
                </a:solidFill>
                <a:latin typeface="Tahoma" pitchFamily="34" charset="0"/>
              </a:rPr>
              <a:t>Yo desciendo de Dios.</a:t>
            </a:r>
          </a:p>
        </p:txBody>
      </p:sp>
    </p:spTree>
    <p:extLst>
      <p:ext uri="{BB962C8B-B14F-4D97-AF65-F5344CB8AC3E}">
        <p14:creationId xmlns:p14="http://schemas.microsoft.com/office/powerpoint/2010/main" val="1814718747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E:\1 Respaldo 23 sept 10\Imágenes para Ejercicios\Ascensió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413" y="0"/>
            <a:ext cx="460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4" descr="E:\1 Respaldo 23 sept 10\Imágenes para Ejercicios\Demos graci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33375"/>
            <a:ext cx="7634287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1739015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 descr="Jesus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0"/>
            <a:ext cx="6572250" cy="700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0" y="3357563"/>
            <a:ext cx="2555875" cy="2800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4400">
                <a:latin typeface="Arial Black" pitchFamily="34" charset="0"/>
              </a:rPr>
              <a:t>Si vivimos con Cristo,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5724525" y="3429000"/>
            <a:ext cx="3419475" cy="2800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" sz="4400">
                <a:latin typeface="Arial Black" pitchFamily="34" charset="0"/>
              </a:rPr>
              <a:t>con Cristo viviremos su Ascensión</a:t>
            </a:r>
          </a:p>
        </p:txBody>
      </p:sp>
      <p:sp>
        <p:nvSpPr>
          <p:cNvPr id="41989" name="4 Rectángulo"/>
          <p:cNvSpPr>
            <a:spLocks noChangeArrowheads="1"/>
          </p:cNvSpPr>
          <p:nvPr/>
        </p:nvSpPr>
        <p:spPr bwMode="auto">
          <a:xfrm>
            <a:off x="8532813" y="6396038"/>
            <a:ext cx="338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>
                <a:solidFill>
                  <a:schemeClr val="bg1"/>
                </a:solidFill>
                <a:latin typeface="Tahoma" pitchFamily="34" charset="0"/>
              </a:rPr>
              <a:t>L</a:t>
            </a:r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2450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animBg="1"/>
      <p:bldP spid="1229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212725" y="117475"/>
            <a:ext cx="8702675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sz="3200" b="1" u="sng">
                <a:solidFill>
                  <a:schemeClr val="bg1"/>
                </a:solidFill>
                <a:latin typeface="Tahoma" pitchFamily="34" charset="0"/>
              </a:rPr>
              <a:t>OFRECIMIENTO</a:t>
            </a:r>
            <a:endParaRPr lang="es-ES" sz="3200">
              <a:solidFill>
                <a:schemeClr val="bg1"/>
              </a:solidFill>
              <a:latin typeface="Tahoma" pitchFamily="34" charset="0"/>
            </a:endParaRPr>
          </a:p>
          <a:p>
            <a:pPr eaLnBrk="1" hangingPunct="1"/>
            <a:endParaRPr lang="es-ES" sz="3200">
              <a:solidFill>
                <a:schemeClr val="bg1"/>
              </a:solidFill>
              <a:latin typeface="Tahoma" pitchFamily="34" charset="0"/>
            </a:endParaRPr>
          </a:p>
          <a:p>
            <a:pPr eaLnBrk="1" hangingPunct="1"/>
            <a:r>
              <a:rPr lang="es-ES" sz="3200">
                <a:solidFill>
                  <a:schemeClr val="bg1"/>
                </a:solidFill>
                <a:latin typeface="Tahoma" pitchFamily="34" charset="0"/>
              </a:rPr>
              <a:t>TOMA,SEÑOR,</a:t>
            </a:r>
          </a:p>
          <a:p>
            <a:pPr eaLnBrk="1" hangingPunct="1"/>
            <a:r>
              <a:rPr lang="es-ES" sz="3200">
                <a:solidFill>
                  <a:schemeClr val="bg1"/>
                </a:solidFill>
                <a:latin typeface="Tahoma" pitchFamily="34" charset="0"/>
              </a:rPr>
              <a:t>Y RECIBE TODA MI LIBERTAD,</a:t>
            </a:r>
          </a:p>
          <a:p>
            <a:pPr eaLnBrk="1" hangingPunct="1"/>
            <a:r>
              <a:rPr lang="es-ES" sz="3200">
                <a:solidFill>
                  <a:schemeClr val="bg1"/>
                </a:solidFill>
                <a:latin typeface="Tahoma" pitchFamily="34" charset="0"/>
              </a:rPr>
              <a:t>MI MEMORIA, MI ENTENDIMIENTO</a:t>
            </a:r>
          </a:p>
          <a:p>
            <a:pPr eaLnBrk="1" hangingPunct="1"/>
            <a:r>
              <a:rPr lang="es-ES" sz="3200">
                <a:solidFill>
                  <a:schemeClr val="bg1"/>
                </a:solidFill>
                <a:latin typeface="Tahoma" pitchFamily="34" charset="0"/>
              </a:rPr>
              <a:t>Y TODA MI VOLUNTAD, </a:t>
            </a:r>
          </a:p>
          <a:p>
            <a:pPr eaLnBrk="1" hangingPunct="1"/>
            <a:r>
              <a:rPr lang="es-ES" sz="3200">
                <a:solidFill>
                  <a:schemeClr val="bg1"/>
                </a:solidFill>
                <a:latin typeface="Tahoma" pitchFamily="34" charset="0"/>
              </a:rPr>
              <a:t>TODO MI HABER Y POSEER.</a:t>
            </a:r>
          </a:p>
          <a:p>
            <a:pPr eaLnBrk="1" hangingPunct="1"/>
            <a:r>
              <a:rPr lang="es-ES" sz="3200">
                <a:solidFill>
                  <a:schemeClr val="bg1"/>
                </a:solidFill>
                <a:latin typeface="Tahoma" pitchFamily="34" charset="0"/>
              </a:rPr>
              <a:t>TÚ ME LO DISTE. </a:t>
            </a:r>
          </a:p>
          <a:p>
            <a:pPr eaLnBrk="1" hangingPunct="1"/>
            <a:r>
              <a:rPr lang="es-ES" sz="3200">
                <a:solidFill>
                  <a:schemeClr val="bg1"/>
                </a:solidFill>
                <a:latin typeface="Tahoma" pitchFamily="34" charset="0"/>
              </a:rPr>
              <a:t>A TÍ, SEÑOR, LO DEVUELVO. TODO ES TUYO. DISPON A TODA TU VOLUNTAD. DAME TU AMOR Y GRACIA, QUE ÉSTA ME BASTA.</a:t>
            </a:r>
          </a:p>
          <a:p>
            <a:pPr eaLnBrk="1" hangingPunct="1"/>
            <a:r>
              <a:rPr lang="eu-ES" sz="3200">
                <a:solidFill>
                  <a:schemeClr val="bg1"/>
                </a:solidFill>
                <a:latin typeface="Tahoma" pitchFamily="34" charset="0"/>
              </a:rPr>
              <a:t>(Compartir)</a:t>
            </a:r>
            <a:endParaRPr lang="es-ES" sz="3200">
              <a:solidFill>
                <a:schemeClr val="bg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264010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212725" y="117475"/>
            <a:ext cx="8702675" cy="784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sz="7200" b="1" u="sng">
                <a:solidFill>
                  <a:schemeClr val="bg1"/>
                </a:solidFill>
                <a:latin typeface="Tahoma" pitchFamily="34" charset="0"/>
              </a:rPr>
              <a:t>8 - Coloquio</a:t>
            </a:r>
            <a:r>
              <a:rPr lang="es-ES" sz="7200">
                <a:solidFill>
                  <a:schemeClr val="bg1"/>
                </a:solidFill>
                <a:latin typeface="Tahoma" pitchFamily="34" charset="0"/>
              </a:rPr>
              <a:t>:</a:t>
            </a:r>
          </a:p>
          <a:p>
            <a:pPr eaLnBrk="1" hangingPunct="1"/>
            <a:r>
              <a:rPr lang="es-ES" sz="7200">
                <a:solidFill>
                  <a:schemeClr val="bg1"/>
                </a:solidFill>
                <a:latin typeface="Tahoma" pitchFamily="34" charset="0"/>
              </a:rPr>
              <a:t>Al Padre, al Hijo,</a:t>
            </a:r>
          </a:p>
          <a:p>
            <a:pPr eaLnBrk="1" hangingPunct="1"/>
            <a:r>
              <a:rPr lang="es-ES" sz="7200">
                <a:solidFill>
                  <a:schemeClr val="bg1"/>
                </a:solidFill>
                <a:latin typeface="Tahoma" pitchFamily="34" charset="0"/>
              </a:rPr>
              <a:t>Al Espíritu Santo,</a:t>
            </a:r>
          </a:p>
          <a:p>
            <a:pPr eaLnBrk="1" hangingPunct="1"/>
            <a:r>
              <a:rPr lang="es-ES" sz="7200">
                <a:solidFill>
                  <a:schemeClr val="bg1"/>
                </a:solidFill>
                <a:latin typeface="Tahoma" pitchFamily="34" charset="0"/>
              </a:rPr>
              <a:t>A la Virgen.</a:t>
            </a:r>
          </a:p>
          <a:p>
            <a:pPr eaLnBrk="1" hangingPunct="1"/>
            <a:r>
              <a:rPr lang="es-ES" sz="7200">
                <a:solidFill>
                  <a:schemeClr val="bg1"/>
                </a:solidFill>
                <a:latin typeface="Tahoma" pitchFamily="34" charset="0"/>
              </a:rPr>
              <a:t>Converso con ellos.</a:t>
            </a:r>
          </a:p>
          <a:p>
            <a:pPr eaLnBrk="1" hangingPunct="1"/>
            <a:r>
              <a:rPr lang="es-ES" sz="7200">
                <a:solidFill>
                  <a:schemeClr val="bg1"/>
                </a:solidFill>
                <a:latin typeface="Tahoma" pitchFamily="34" charset="0"/>
              </a:rPr>
              <a:t>Repito Peticiones. </a:t>
            </a:r>
            <a:endParaRPr lang="eu-ES" sz="7200">
              <a:solidFill>
                <a:schemeClr val="bg1"/>
              </a:solidFill>
              <a:latin typeface="Tahoma" pitchFamily="34" charset="0"/>
            </a:endParaRPr>
          </a:p>
          <a:p>
            <a:pPr eaLnBrk="1" hangingPunct="1"/>
            <a:r>
              <a:rPr lang="es-ES" sz="7200">
                <a:solidFill>
                  <a:schemeClr val="bg1"/>
                </a:solidFill>
                <a:latin typeface="Tahoma" pitchFamily="34" charset="0"/>
              </a:rPr>
              <a:t> </a:t>
            </a:r>
            <a:endParaRPr lang="eu-ES" sz="7200">
              <a:solidFill>
                <a:schemeClr val="bg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0987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050"/>
          <p:cNvSpPr txBox="1">
            <a:spLocks noChangeArrowheads="1"/>
          </p:cNvSpPr>
          <p:nvPr/>
        </p:nvSpPr>
        <p:spPr bwMode="auto">
          <a:xfrm>
            <a:off x="228600" y="685800"/>
            <a:ext cx="8702675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José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Martínez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de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Toda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, S.J.</a:t>
            </a:r>
          </a:p>
          <a:p>
            <a:pPr algn="ctr" eaLnBrk="1" hangingPunct="1"/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  <a:hlinkClick r:id="rId2"/>
              </a:rPr>
              <a:t>martodaj@gmail.com</a:t>
            </a:r>
            <a:endParaRPr lang="eu-ES" sz="5400" dirty="0" smtClean="0">
              <a:solidFill>
                <a:srgbClr val="FFFFFF"/>
              </a:solidFill>
              <a:latin typeface="Tahoma" pitchFamily="34" charset="0"/>
            </a:endParaRPr>
          </a:p>
          <a:p>
            <a:pPr algn="ctr" eaLnBrk="1" hangingPunct="1"/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Iglesia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S. Francisco (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El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Silencio, </a:t>
            </a:r>
            <a:r>
              <a:rPr lang="eu-ES" sz="5400" smtClean="0">
                <a:solidFill>
                  <a:srgbClr val="FFFFFF"/>
                </a:solidFill>
                <a:latin typeface="Tahoma" pitchFamily="34" charset="0"/>
              </a:rPr>
              <a:t>Caracas).</a:t>
            </a:r>
            <a:endParaRPr lang="eu-ES" sz="5400" dirty="0" smtClean="0">
              <a:solidFill>
                <a:srgbClr val="FFFFFF"/>
              </a:solidFill>
              <a:latin typeface="Tahoma" pitchFamily="34" charset="0"/>
            </a:endParaRPr>
          </a:p>
          <a:p>
            <a:pPr algn="ctr" eaLnBrk="1" hangingPunct="1"/>
            <a:endParaRPr lang="eu-ES" sz="5400" dirty="0" smtClean="0">
              <a:solidFill>
                <a:srgbClr val="FFFFFF"/>
              </a:solidFill>
              <a:latin typeface="Tahoma" pitchFamily="34" charset="0"/>
            </a:endParaRPr>
          </a:p>
          <a:p>
            <a:pPr algn="ctr" eaLnBrk="1" hangingPunct="1"/>
            <a:r>
              <a:rPr lang="eu-ES" sz="6000" dirty="0" smtClean="0">
                <a:solidFill>
                  <a:srgbClr val="FFFFFF"/>
                </a:solidFill>
                <a:latin typeface="Tahoma" pitchFamily="34" charset="0"/>
              </a:rPr>
              <a:t>“</a:t>
            </a:r>
            <a:r>
              <a:rPr lang="eu-ES" sz="6000" i="1" dirty="0" err="1" smtClean="0">
                <a:solidFill>
                  <a:srgbClr val="FFFFFF"/>
                </a:solidFill>
                <a:latin typeface="Tahoma" pitchFamily="34" charset="0"/>
              </a:rPr>
              <a:t>En</a:t>
            </a:r>
            <a:r>
              <a:rPr lang="eu-ES" sz="6000" i="1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6000" i="1" dirty="0" err="1" smtClean="0">
                <a:solidFill>
                  <a:srgbClr val="FFFFFF"/>
                </a:solidFill>
                <a:latin typeface="Tahoma" pitchFamily="34" charset="0"/>
              </a:rPr>
              <a:t>todo</a:t>
            </a:r>
            <a:r>
              <a:rPr lang="eu-ES" sz="6000" i="1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6000" i="1" dirty="0" err="1" smtClean="0">
                <a:solidFill>
                  <a:srgbClr val="FFFFFF"/>
                </a:solidFill>
                <a:latin typeface="Tahoma" pitchFamily="34" charset="0"/>
              </a:rPr>
              <a:t>Amar</a:t>
            </a:r>
            <a:r>
              <a:rPr lang="eu-ES" sz="6000" i="1" dirty="0" smtClean="0">
                <a:solidFill>
                  <a:srgbClr val="FFFFFF"/>
                </a:solidFill>
                <a:latin typeface="Tahoma" pitchFamily="34" charset="0"/>
              </a:rPr>
              <a:t> y </a:t>
            </a:r>
            <a:r>
              <a:rPr lang="eu-ES" sz="6000" i="1" dirty="0" err="1" smtClean="0">
                <a:solidFill>
                  <a:srgbClr val="FFFFFF"/>
                </a:solidFill>
                <a:latin typeface="Tahoma" pitchFamily="34" charset="0"/>
              </a:rPr>
              <a:t>Servir</a:t>
            </a:r>
            <a:r>
              <a:rPr lang="eu-ES" sz="6000" dirty="0" smtClean="0">
                <a:solidFill>
                  <a:srgbClr val="FFFFFF"/>
                </a:solidFill>
                <a:latin typeface="Tahoma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996907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  <a:noFill/>
          <a:ln w="254000" cmpd="thickThin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996600"/>
                </a:gs>
              </a:gsLst>
              <a:lin ang="5400000" scaled="0"/>
            </a:gradFill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</p:txBody>
      </p:sp>
      <p:sp>
        <p:nvSpPr>
          <p:cNvPr id="1030" name="Text Box 1026"/>
          <p:cNvSpPr txBox="1">
            <a:spLocks noChangeArrowheads="1"/>
          </p:cNvSpPr>
          <p:nvPr/>
        </p:nvSpPr>
        <p:spPr bwMode="auto">
          <a:xfrm>
            <a:off x="212725" y="117475"/>
            <a:ext cx="8702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u-ES" sz="3600">
              <a:solidFill>
                <a:schemeClr val="bg1"/>
              </a:solidFill>
              <a:latin typeface="Tahoma" pitchFamily="34" charset="0"/>
            </a:endParaRPr>
          </a:p>
        </p:txBody>
      </p:sp>
      <p:graphicFrame>
        <p:nvGraphicFramePr>
          <p:cNvPr id="1026" name="Object 10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599641"/>
              </p:ext>
            </p:extLst>
          </p:nvPr>
        </p:nvGraphicFramePr>
        <p:xfrm>
          <a:off x="609600" y="260648"/>
          <a:ext cx="7924800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Diapositiva" r:id="rId3" imgW="4524375" imgH="3392488" progId="PowerPoint.Slide.8">
                  <p:embed/>
                </p:oleObj>
              </mc:Choice>
              <mc:Fallback>
                <p:oleObj name="Diapositiva" r:id="rId3" imgW="4524375" imgH="3392488" progId="PowerPoint.Slide.8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5000" t="10001"/>
                      <a:stretch>
                        <a:fillRect/>
                      </a:stretch>
                    </p:blipFill>
                    <p:spPr bwMode="auto">
                      <a:xfrm>
                        <a:off x="609600" y="260648"/>
                        <a:ext cx="7924800" cy="594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  <a:noFill/>
          <a:ln w="254000" cmpd="thickThin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996600"/>
                </a:gs>
              </a:gsLst>
              <a:lin ang="5400000" scaled="0"/>
            </a:gradFill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</p:txBody>
      </p:sp>
      <p:sp>
        <p:nvSpPr>
          <p:cNvPr id="6149" name="Text Box 1026"/>
          <p:cNvSpPr txBox="1">
            <a:spLocks noChangeArrowheads="1"/>
          </p:cNvSpPr>
          <p:nvPr/>
        </p:nvSpPr>
        <p:spPr bwMode="auto">
          <a:xfrm>
            <a:off x="212725" y="117475"/>
            <a:ext cx="8702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u-ES" sz="3600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5123" name="Picture 1027" descr="C:\Documents and Settings\ALEX\Escritorio\Castillo.jpg"/>
          <p:cNvPicPr>
            <a:picLocks noChangeAspect="1" noChangeArrowheads="1"/>
          </p:cNvPicPr>
          <p:nvPr/>
        </p:nvPicPr>
        <p:blipFill>
          <a:blip r:embed="rId2" cstate="print"/>
          <a:srcRect t="2222"/>
          <a:stretch>
            <a:fillRect/>
          </a:stretch>
        </p:blipFill>
        <p:spPr bwMode="auto">
          <a:xfrm>
            <a:off x="4716016" y="620688"/>
            <a:ext cx="3888432" cy="5554903"/>
          </a:xfrm>
          <a:prstGeom prst="rect">
            <a:avLst/>
          </a:prstGeom>
          <a:ln w="88900" cap="sq" cmpd="thickThin">
            <a:solidFill>
              <a:srgbClr val="99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124" name="Text Box 1028"/>
          <p:cNvSpPr txBox="1">
            <a:spLocks noChangeArrowheads="1"/>
          </p:cNvSpPr>
          <p:nvPr/>
        </p:nvSpPr>
        <p:spPr bwMode="auto">
          <a:xfrm>
            <a:off x="0" y="548680"/>
            <a:ext cx="45720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4000" u="sng" dirty="0">
                <a:ln w="19050" cmpd="sng">
                  <a:solidFill>
                    <a:srgbClr val="99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Amarte a ti, Señor</a:t>
            </a:r>
            <a:r>
              <a:rPr lang="es-ES" sz="4000" dirty="0">
                <a:ln w="19050" cmpd="sng">
                  <a:solidFill>
                    <a:srgbClr val="99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, </a:t>
            </a:r>
          </a:p>
          <a:p>
            <a:pPr algn="ctr">
              <a:spcBef>
                <a:spcPct val="50000"/>
              </a:spcBef>
              <a:defRPr/>
            </a:pPr>
            <a:r>
              <a:rPr lang="es-ES" sz="4000" dirty="0">
                <a:ln w="19050" cmpd="sng">
                  <a:solidFill>
                    <a:srgbClr val="99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en todas las cosas y a todas en ti.   En todo amar y servir. En todo amar y servir.</a:t>
            </a:r>
            <a:endParaRPr lang="eu-ES" sz="4000" dirty="0">
              <a:ln w="19050" cmpd="sng">
                <a:solidFill>
                  <a:srgbClr val="9966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050"/>
          <p:cNvSpPr txBox="1">
            <a:spLocks noChangeArrowheads="1"/>
          </p:cNvSpPr>
          <p:nvPr/>
        </p:nvSpPr>
        <p:spPr bwMode="auto">
          <a:xfrm>
            <a:off x="1" y="260648"/>
            <a:ext cx="4499992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600" dirty="0">
                <a:ln w="18415" cmpd="sng">
                  <a:solidFill>
                    <a:srgbClr val="99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</a:rPr>
              <a:t>Tu amor me ha dado vida,</a:t>
            </a:r>
          </a:p>
          <a:p>
            <a:pPr algn="ctr">
              <a:defRPr/>
            </a:pPr>
            <a:r>
              <a:rPr lang="es-ES" sz="3600" dirty="0">
                <a:ln w="18415" cmpd="sng">
                  <a:solidFill>
                    <a:srgbClr val="99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</a:rPr>
              <a:t>Tu amor me ha dado ser;</a:t>
            </a:r>
          </a:p>
          <a:p>
            <a:pPr algn="ctr">
              <a:defRPr/>
            </a:pPr>
            <a:r>
              <a:rPr lang="es-ES" sz="3600" dirty="0">
                <a:ln w="18415" cmpd="sng">
                  <a:solidFill>
                    <a:srgbClr val="99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</a:rPr>
              <a:t>De Ti me viene todo</a:t>
            </a:r>
          </a:p>
          <a:p>
            <a:pPr algn="ctr">
              <a:defRPr/>
            </a:pPr>
            <a:r>
              <a:rPr lang="es-ES" sz="3600" dirty="0">
                <a:ln w="18415" cmpd="sng">
                  <a:solidFill>
                    <a:srgbClr val="99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</a:rPr>
              <a:t>Y a Ti debe volver.</a:t>
            </a:r>
          </a:p>
          <a:p>
            <a:pPr algn="ctr">
              <a:defRPr/>
            </a:pPr>
            <a:r>
              <a:rPr lang="es-ES" sz="3600" dirty="0">
                <a:ln w="18415" cmpd="sng">
                  <a:solidFill>
                    <a:srgbClr val="99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</a:rPr>
              <a:t>Gustoso, pues, te ofrezco</a:t>
            </a:r>
          </a:p>
          <a:p>
            <a:pPr algn="ctr">
              <a:defRPr/>
            </a:pPr>
            <a:r>
              <a:rPr lang="es-ES" sz="3600" dirty="0">
                <a:ln w="18415" cmpd="sng">
                  <a:solidFill>
                    <a:srgbClr val="99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</a:rPr>
              <a:t>Mi haber, mi poseer,</a:t>
            </a:r>
          </a:p>
          <a:p>
            <a:pPr algn="ctr">
              <a:defRPr/>
            </a:pPr>
            <a:r>
              <a:rPr lang="es-ES" sz="3600" dirty="0">
                <a:ln w="18415" cmpd="sng">
                  <a:solidFill>
                    <a:srgbClr val="99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</a:rPr>
              <a:t>Tu amor y gracia dame,</a:t>
            </a:r>
          </a:p>
        </p:txBody>
      </p:sp>
      <p:pic>
        <p:nvPicPr>
          <p:cNvPr id="6" name="Picture 1027" descr="C:\Documents and Settings\ALEX\Escritorio\Castillo.jpg"/>
          <p:cNvPicPr>
            <a:picLocks noChangeAspect="1" noChangeArrowheads="1"/>
          </p:cNvPicPr>
          <p:nvPr/>
        </p:nvPicPr>
        <p:blipFill>
          <a:blip r:embed="rId2" cstate="print"/>
          <a:srcRect t="2222"/>
          <a:stretch>
            <a:fillRect/>
          </a:stretch>
        </p:blipFill>
        <p:spPr bwMode="auto">
          <a:xfrm>
            <a:off x="4716016" y="620688"/>
            <a:ext cx="3888432" cy="5554903"/>
          </a:xfrm>
          <a:prstGeom prst="rect">
            <a:avLst/>
          </a:prstGeom>
          <a:ln w="88900" cap="sq" cmpd="thickThin">
            <a:solidFill>
              <a:srgbClr val="99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6 CuadroTexto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  <a:noFill/>
          <a:ln w="254000" cmpd="thickThin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996600"/>
                </a:gs>
              </a:gsLst>
              <a:lin ang="5400000" scaled="0"/>
            </a:gradFill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050"/>
          <p:cNvSpPr txBox="1">
            <a:spLocks noChangeArrowheads="1"/>
          </p:cNvSpPr>
          <p:nvPr/>
        </p:nvSpPr>
        <p:spPr bwMode="auto">
          <a:xfrm>
            <a:off x="228600" y="685800"/>
            <a:ext cx="8702675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sz="5400" b="1" u="sng" dirty="0" smtClean="0">
                <a:solidFill>
                  <a:srgbClr val="FFFFFF"/>
                </a:solidFill>
                <a:latin typeface="Tahoma" pitchFamily="34" charset="0"/>
              </a:rPr>
              <a:t>Contemplación para alcanzar amor</a:t>
            </a:r>
          </a:p>
          <a:p>
            <a:pPr eaLnBrk="1" hangingPunct="1"/>
            <a:r>
              <a:rPr lang="es-ES" sz="5400" dirty="0" smtClean="0">
                <a:solidFill>
                  <a:srgbClr val="FFFFFF"/>
                </a:solidFill>
                <a:latin typeface="Tahoma" pitchFamily="34" charset="0"/>
              </a:rPr>
              <a:t>Es el puente entre los EE y  la vida ordinaria. </a:t>
            </a:r>
          </a:p>
          <a:p>
            <a:pPr eaLnBrk="1" hangingPunct="1"/>
            <a:r>
              <a:rPr lang="es-ES" sz="5400" dirty="0" smtClean="0">
                <a:solidFill>
                  <a:srgbClr val="FFFFFF"/>
                </a:solidFill>
                <a:latin typeface="Tahoma" pitchFamily="34" charset="0"/>
              </a:rPr>
              <a:t>Presenta el único modo de vivir en el mundo: </a:t>
            </a:r>
          </a:p>
          <a:p>
            <a:pPr eaLnBrk="1" hangingPunct="1"/>
            <a:r>
              <a:rPr lang="es-ES" sz="5400" b="1" dirty="0" smtClean="0">
                <a:solidFill>
                  <a:srgbClr val="FFFFFF"/>
                </a:solidFill>
                <a:latin typeface="Tahoma" pitchFamily="34" charset="0"/>
              </a:rPr>
              <a:t>desde el Amor</a:t>
            </a:r>
            <a:r>
              <a:rPr lang="es-ES" sz="5400" dirty="0" smtClean="0">
                <a:solidFill>
                  <a:srgbClr val="FFFFFF"/>
                </a:solidFill>
                <a:latin typeface="Tahom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9113273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050"/>
          <p:cNvSpPr txBox="1">
            <a:spLocks noChangeArrowheads="1"/>
          </p:cNvSpPr>
          <p:nvPr/>
        </p:nvSpPr>
        <p:spPr bwMode="auto">
          <a:xfrm>
            <a:off x="0" y="72489"/>
            <a:ext cx="4055368" cy="65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800" dirty="0">
                <a:ln w="18415" cmpd="sng">
                  <a:solidFill>
                    <a:srgbClr val="99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</a:rPr>
              <a:t>De más no he menester.</a:t>
            </a:r>
            <a:endParaRPr lang="eu-ES" sz="3800" dirty="0">
              <a:ln w="18415" cmpd="sng">
                <a:solidFill>
                  <a:srgbClr val="9966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itchFamily="34" charset="0"/>
            </a:endParaRPr>
          </a:p>
          <a:p>
            <a:pPr algn="ctr">
              <a:defRPr/>
            </a:pPr>
            <a:r>
              <a:rPr lang="es-ES" sz="3800" dirty="0">
                <a:ln w="18415" cmpd="sng">
                  <a:solidFill>
                    <a:srgbClr val="99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</a:rPr>
              <a:t>Amarte a Ti, Señor, </a:t>
            </a:r>
          </a:p>
          <a:p>
            <a:pPr algn="ctr">
              <a:defRPr/>
            </a:pPr>
            <a:r>
              <a:rPr lang="es-ES" sz="3800" dirty="0">
                <a:ln w="18415" cmpd="sng">
                  <a:solidFill>
                    <a:srgbClr val="99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</a:rPr>
              <a:t>en todas las cosas, </a:t>
            </a:r>
          </a:p>
          <a:p>
            <a:pPr algn="ctr">
              <a:defRPr/>
            </a:pPr>
            <a:r>
              <a:rPr lang="es-ES" sz="3800" dirty="0">
                <a:ln w="18415" cmpd="sng">
                  <a:solidFill>
                    <a:srgbClr val="99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</a:rPr>
              <a:t>y a todas en </a:t>
            </a:r>
            <a:r>
              <a:rPr lang="es-ES" sz="3800" dirty="0" err="1">
                <a:ln w="18415" cmpd="sng">
                  <a:solidFill>
                    <a:srgbClr val="99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</a:rPr>
              <a:t>Tí</a:t>
            </a:r>
            <a:r>
              <a:rPr lang="es-ES" sz="3800" dirty="0">
                <a:ln w="18415" cmpd="sng">
                  <a:solidFill>
                    <a:srgbClr val="99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</a:rPr>
              <a:t>. </a:t>
            </a:r>
          </a:p>
          <a:p>
            <a:pPr algn="ctr">
              <a:defRPr/>
            </a:pPr>
            <a:r>
              <a:rPr lang="es-ES" sz="3800" dirty="0">
                <a:ln w="18415" cmpd="sng">
                  <a:solidFill>
                    <a:srgbClr val="99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</a:rPr>
              <a:t>En todo amar y servir, </a:t>
            </a:r>
          </a:p>
          <a:p>
            <a:pPr algn="ctr">
              <a:defRPr/>
            </a:pPr>
            <a:r>
              <a:rPr lang="es-ES" sz="3800" dirty="0">
                <a:ln w="18415" cmpd="sng">
                  <a:solidFill>
                    <a:srgbClr val="99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</a:rPr>
              <a:t>en todo amar y servir.</a:t>
            </a:r>
            <a:endParaRPr lang="eu-ES" sz="3800" dirty="0">
              <a:ln w="18415" cmpd="sng">
                <a:solidFill>
                  <a:srgbClr val="9966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  <a:noFill/>
          <a:ln w="254000" cmpd="thickThin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996600"/>
                </a:gs>
              </a:gsLst>
              <a:lin ang="5400000" scaled="0"/>
            </a:gradFill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</p:txBody>
      </p:sp>
      <p:pic>
        <p:nvPicPr>
          <p:cNvPr id="4" name="Picture 1027" descr="C:\Documents and Settings\ALEX\Escritorio\Castillo.jpg"/>
          <p:cNvPicPr>
            <a:picLocks noChangeAspect="1" noChangeArrowheads="1"/>
          </p:cNvPicPr>
          <p:nvPr/>
        </p:nvPicPr>
        <p:blipFill>
          <a:blip r:embed="rId2" cstate="print"/>
          <a:srcRect t="2222"/>
          <a:stretch>
            <a:fillRect/>
          </a:stretch>
        </p:blipFill>
        <p:spPr bwMode="auto">
          <a:xfrm>
            <a:off x="4572000" y="610401"/>
            <a:ext cx="3888432" cy="5554903"/>
          </a:xfrm>
          <a:prstGeom prst="rect">
            <a:avLst/>
          </a:prstGeom>
          <a:ln w="88900" cap="sq" cmpd="thickThin">
            <a:solidFill>
              <a:srgbClr val="99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050"/>
          <p:cNvSpPr txBox="1">
            <a:spLocks noChangeArrowheads="1"/>
          </p:cNvSpPr>
          <p:nvPr/>
        </p:nvSpPr>
        <p:spPr bwMode="auto">
          <a:xfrm>
            <a:off x="228600" y="685800"/>
            <a:ext cx="870267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sz="5400" dirty="0" smtClean="0">
                <a:solidFill>
                  <a:srgbClr val="FFFFFF"/>
                </a:solidFill>
                <a:latin typeface="Tahoma" pitchFamily="34" charset="0"/>
              </a:rPr>
              <a:t>Esta contemplación nos muestra cómo vivir siempre el espíritu de los EE.</a:t>
            </a:r>
          </a:p>
          <a:p>
            <a:pPr eaLnBrk="1" hangingPunct="1"/>
            <a:endParaRPr lang="es-ES" sz="5400" dirty="0" smtClean="0"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7922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050"/>
          <p:cNvSpPr txBox="1">
            <a:spLocks noChangeArrowheads="1"/>
          </p:cNvSpPr>
          <p:nvPr/>
        </p:nvSpPr>
        <p:spPr bwMode="auto">
          <a:xfrm>
            <a:off x="228600" y="685800"/>
            <a:ext cx="8702675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sz="5400" dirty="0" smtClean="0">
                <a:solidFill>
                  <a:srgbClr val="FFFFFF"/>
                </a:solidFill>
                <a:latin typeface="Tahoma" pitchFamily="34" charset="0"/>
              </a:rPr>
              <a:t>Se trata de excitar algo, que ya existe dentro de mí, como dar aire a un fuego.</a:t>
            </a:r>
          </a:p>
          <a:p>
            <a:pPr eaLnBrk="1" hangingPunct="1"/>
            <a:r>
              <a:rPr lang="es-ES" sz="5400" dirty="0" smtClean="0">
                <a:solidFill>
                  <a:srgbClr val="FFFFFF"/>
                </a:solidFill>
                <a:latin typeface="Tahoma" pitchFamily="34" charset="0"/>
              </a:rPr>
              <a:t>Se quiere reforzar la presencia desbordante de un Dios que me ama.</a:t>
            </a:r>
          </a:p>
        </p:txBody>
      </p:sp>
    </p:spTree>
    <p:extLst>
      <p:ext uri="{BB962C8B-B14F-4D97-AF65-F5344CB8AC3E}">
        <p14:creationId xmlns:p14="http://schemas.microsoft.com/office/powerpoint/2010/main" val="27997922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4ª Sem 22 Contempl Amor 24 marz 14 PPT">
  <a:themeElements>
    <a:clrScheme name="PLANTILL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LANTILL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NTILL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LANTILLA">
  <a:themeElements>
    <a:clrScheme name="PLANTILL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LANTILL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NTILL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PLANTILLA">
  <a:themeElements>
    <a:clrScheme name="PLANTILL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LANTILL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NTILL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4ª Sem 22 Contempl Amor 24 marz 14 PPT</Template>
  <TotalTime>204</TotalTime>
  <Words>1556</Words>
  <Application>Microsoft Office PowerPoint</Application>
  <PresentationFormat>Presentación en pantalla (4:3)</PresentationFormat>
  <Paragraphs>433</Paragraphs>
  <Slides>70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70</vt:i4>
      </vt:variant>
    </vt:vector>
  </HeadingPairs>
  <TitlesOfParts>
    <vt:vector size="74" baseType="lpstr">
      <vt:lpstr>4ª Sem 22 Contempl Amor 24 marz 14 PPT</vt:lpstr>
      <vt:lpstr>1_PLANTILLA</vt:lpstr>
      <vt:lpstr>2_PLANTILLA</vt:lpstr>
      <vt:lpstr>Diapositiva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5 Escalones Ignacianos del Camino de Jesús (EE 146, 230-237, 1)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Admin</cp:lastModifiedBy>
  <cp:revision>8</cp:revision>
  <dcterms:created xsi:type="dcterms:W3CDTF">2014-03-15T01:25:47Z</dcterms:created>
  <dcterms:modified xsi:type="dcterms:W3CDTF">2014-03-24T01:27:39Z</dcterms:modified>
</cp:coreProperties>
</file>