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1"/>
  </p:notesMasterIdLst>
  <p:sldIdLst>
    <p:sldId id="557" r:id="rId3"/>
    <p:sldId id="604" r:id="rId4"/>
    <p:sldId id="605" r:id="rId5"/>
    <p:sldId id="606" r:id="rId6"/>
    <p:sldId id="607" r:id="rId7"/>
    <p:sldId id="608" r:id="rId8"/>
    <p:sldId id="609" r:id="rId9"/>
    <p:sldId id="610" r:id="rId10"/>
    <p:sldId id="611" r:id="rId11"/>
    <p:sldId id="333" r:id="rId12"/>
    <p:sldId id="560" r:id="rId13"/>
    <p:sldId id="612" r:id="rId14"/>
    <p:sldId id="544" r:id="rId15"/>
    <p:sldId id="520" r:id="rId16"/>
    <p:sldId id="529" r:id="rId17"/>
    <p:sldId id="591" r:id="rId18"/>
    <p:sldId id="596" r:id="rId19"/>
    <p:sldId id="526" r:id="rId20"/>
    <p:sldId id="598" r:id="rId21"/>
    <p:sldId id="546" r:id="rId22"/>
    <p:sldId id="537" r:id="rId23"/>
    <p:sldId id="536" r:id="rId24"/>
    <p:sldId id="535" r:id="rId25"/>
    <p:sldId id="601" r:id="rId26"/>
    <p:sldId id="602" r:id="rId27"/>
    <p:sldId id="603" r:id="rId28"/>
    <p:sldId id="542" r:id="rId29"/>
    <p:sldId id="293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00"/>
    <a:srgbClr val="A21619"/>
    <a:srgbClr val="A9171A"/>
    <a:srgbClr val="841215"/>
    <a:srgbClr val="CC6600"/>
    <a:srgbClr val="99CCFF"/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45" d="100"/>
          <a:sy n="45" d="100"/>
        </p:scale>
        <p:origin x="-96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noProof="0" smtClean="0"/>
              <a:t>Haga clic para modificar el estilo de texto del patrón</a:t>
            </a:r>
          </a:p>
          <a:p>
            <a:pPr lvl="1"/>
            <a:r>
              <a:rPr lang="eu-ES" noProof="0" smtClean="0"/>
              <a:t>Segundo nivel</a:t>
            </a:r>
          </a:p>
          <a:p>
            <a:pPr lvl="2"/>
            <a:r>
              <a:rPr lang="eu-ES" noProof="0" smtClean="0"/>
              <a:t>Tercer nivel</a:t>
            </a:r>
          </a:p>
          <a:p>
            <a:pPr lvl="3"/>
            <a:r>
              <a:rPr lang="eu-ES" noProof="0" smtClean="0"/>
              <a:t>Cuarto nivel</a:t>
            </a:r>
          </a:p>
          <a:p>
            <a:pPr lvl="4"/>
            <a:r>
              <a:rPr lang="eu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u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15BDA08-A15F-42E2-9E73-6F8E0FFF0C8A}" type="slidenum">
              <a:rPr lang="eu-ES"/>
              <a:pPr>
                <a:defRPr/>
              </a:pPr>
              <a:t>‹Nº›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371011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26D80-3806-4D85-A7A1-A3687837C310}" type="slidenum">
              <a:rPr lang="eu-ES" smtClean="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eu-E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_tradn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C297B-28F7-43E9-867F-E9EC2C68EC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6818-3007-40F3-8BE0-8B2AC35B10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0084-1F4F-4B65-98CE-F77F92DC23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697B-82BF-4E27-93BD-79A5F8B0ED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2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40E4-D575-4F99-A7DC-6E734518703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5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E42E-6464-4F9D-85C0-CEB782D4D3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4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4331-6B87-4D18-8963-6689397B813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213B-C2DF-4FCD-B597-0FF5F5378D9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88A4C-E5B2-4A11-8EB1-BA3C5E930B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6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AA9F-37E0-4ADF-B081-C7AD52C384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29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36D9-E492-4625-AD31-BD6156B207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D0F5-59AE-4A51-AF85-25F6A80AA2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3E2AA-F848-4E93-B3FD-BF6EDA59F0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8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FD48-F53B-4E2A-8D6D-80B20DF8D26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0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6146-FB38-4D3B-9D92-98A1656314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7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70968-4351-4E7F-90D1-F0A4D6E0A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D7A5-7285-48E1-B5EC-F1FBBCE8FB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4008-6741-4E8C-8BCD-42CE99B61C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59BB-5D5F-47CE-9DF3-800CF886EE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8217-2812-4723-A622-6332B981C5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105A-0915-45EF-9E4A-0E5F893E52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8A44-CD71-4A9E-931F-A6278E2F42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>
                <a:alpha val="89000"/>
              </a:srgbClr>
            </a:gs>
            <a:gs pos="53000">
              <a:schemeClr val="accent3">
                <a:lumMod val="85000"/>
              </a:schemeClr>
            </a:gs>
            <a:gs pos="83000">
              <a:schemeClr val="accent2">
                <a:lumMod val="75000"/>
                <a:alpha val="78000"/>
              </a:schemeClr>
            </a:gs>
            <a:gs pos="100000">
              <a:srgbClr val="3333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684F1E0C-0424-4959-8698-0591866C88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D3BB80B3-9254-4784-9747-233832E2CDE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2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artodaj@gmail.com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-23019" y="328781"/>
            <a:ext cx="39243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3600" b="1" u="sng" dirty="0" smtClean="0">
                <a:solidFill>
                  <a:schemeClr val="bg1"/>
                </a:solidFill>
                <a:latin typeface="Tahoma" pitchFamily="34" charset="0"/>
              </a:rPr>
              <a:t>Los 5 últimos </a:t>
            </a: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3600" b="1" u="sng" dirty="0" smtClean="0">
                <a:solidFill>
                  <a:schemeClr val="bg1"/>
                </a:solidFill>
                <a:latin typeface="Tahoma" pitchFamily="34" charset="0"/>
              </a:rPr>
              <a:t>Mandamientos</a:t>
            </a:r>
          </a:p>
          <a:p>
            <a:pPr algn="ctr" eaLnBrk="1" hangingPunct="1"/>
            <a:endParaRPr lang="es-ES" sz="3600" b="1" u="sng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ES" sz="3600" b="1" u="sng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endParaRPr lang="es-ES" sz="3600" b="1" u="sng" dirty="0">
              <a:solidFill>
                <a:schemeClr val="bg1"/>
              </a:solidFill>
              <a:latin typeface="Tahoma" pitchFamily="34" charset="0"/>
            </a:endParaRPr>
          </a:p>
          <a:p>
            <a:pPr algn="ctr" eaLnBrk="1" hangingPunct="1"/>
            <a:r>
              <a:rPr lang="es-ES" sz="3200" u="sng" dirty="0" smtClean="0">
                <a:solidFill>
                  <a:schemeClr val="bg1"/>
                </a:solidFill>
                <a:latin typeface="Tahoma" pitchFamily="34" charset="0"/>
              </a:rPr>
              <a:t>(EE.EE. </a:t>
            </a:r>
            <a:r>
              <a:rPr lang="es-ES" sz="3200" u="sng" dirty="0">
                <a:solidFill>
                  <a:schemeClr val="bg1"/>
                </a:solidFill>
                <a:latin typeface="Tahoma" pitchFamily="34" charset="0"/>
              </a:rPr>
              <a:t>d</a:t>
            </a:r>
            <a:r>
              <a:rPr lang="es-ES" sz="3200" u="sng" dirty="0" smtClean="0">
                <a:solidFill>
                  <a:schemeClr val="bg1"/>
                </a:solidFill>
                <a:latin typeface="Tahoma" pitchFamily="34" charset="0"/>
              </a:rPr>
              <a:t>e S. Ignacio de Loyola: </a:t>
            </a:r>
          </a:p>
          <a:p>
            <a:pPr algn="ctr" eaLnBrk="1" hangingPunct="1"/>
            <a:r>
              <a:rPr lang="es-ES" sz="3200" u="sng" dirty="0" smtClean="0">
                <a:solidFill>
                  <a:schemeClr val="bg1"/>
                </a:solidFill>
                <a:latin typeface="Tahoma" pitchFamily="34" charset="0"/>
              </a:rPr>
              <a:t>1er Modo de Orar)</a:t>
            </a:r>
            <a:r>
              <a:rPr lang="es-E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s-E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3315" name="Picture 3" descr="E:\1 Respaldo 23 sept 10\Imágenes para Ejercicios\Jesús te ll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E:\1 Respaldo 23 sept 10\Imágenes para Ejercicios\Diab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1052513"/>
            <a:ext cx="460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896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1266" name="Text Box 2050"/>
          <p:cNvSpPr txBox="1">
            <a:spLocks noChangeArrowheads="1"/>
          </p:cNvSpPr>
          <p:nvPr/>
        </p:nvSpPr>
        <p:spPr bwMode="auto">
          <a:xfrm>
            <a:off x="251520" y="188640"/>
            <a:ext cx="44644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es-E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3 – </a:t>
            </a:r>
            <a:r>
              <a:rPr lang="es-E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Tema de Hoy</a:t>
            </a:r>
          </a:p>
          <a:p>
            <a:pPr marL="914400" indent="-914400" algn="ctr">
              <a:defRPr/>
            </a:pPr>
            <a:endParaRPr lang="es-E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endParaRPr lang="es-ES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Los 5 últimos </a:t>
            </a:r>
          </a:p>
          <a:p>
            <a:pPr marL="914400" indent="-914400" algn="ctr">
              <a:defRPr/>
            </a:pPr>
            <a:endParaRPr lang="es-E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Mandamientos</a:t>
            </a:r>
            <a:endParaRPr lang="es-E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  <p:pic>
        <p:nvPicPr>
          <p:cNvPr id="4" name="3 Imagen" descr="sandalias-jesc3ba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2536056" cy="3312368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5" name="4 Imagen" descr="vocacion_discipul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3048000" cy="2162175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323850" y="2636838"/>
            <a:ext cx="4105275" cy="30972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endParaRPr lang="es-VE" sz="3600" kern="10">
              <a:ln w="9525">
                <a:round/>
                <a:headEnd/>
                <a:tailEnd/>
              </a:ln>
              <a:solidFill>
                <a:srgbClr val="00FF00">
                  <a:alpha val="98822"/>
                </a:srgbClr>
              </a:solidFill>
              <a:latin typeface="Arial Black"/>
            </a:endParaRPr>
          </a:p>
        </p:txBody>
      </p:sp>
      <p:sp>
        <p:nvSpPr>
          <p:cNvPr id="16389" name="4 Rectángulo"/>
          <p:cNvSpPr>
            <a:spLocks noChangeArrowheads="1"/>
          </p:cNvSpPr>
          <p:nvPr/>
        </p:nvSpPr>
        <p:spPr bwMode="auto">
          <a:xfrm>
            <a:off x="-1" y="42863"/>
            <a:ext cx="8460433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u-ES" sz="4000" b="1" u="sng" dirty="0">
                <a:solidFill>
                  <a:schemeClr val="bg1"/>
                </a:solidFill>
                <a:latin typeface="Tahoma" pitchFamily="34" charset="0"/>
              </a:rPr>
              <a:t>4</a:t>
            </a:r>
            <a:r>
              <a:rPr lang="eu-ES" sz="4000" b="1" u="sng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b="1" u="sng" dirty="0">
                <a:solidFill>
                  <a:schemeClr val="bg1"/>
                </a:solidFill>
                <a:latin typeface="Tahoma" pitchFamily="34" charset="0"/>
              </a:rPr>
              <a:t>– </a:t>
            </a:r>
            <a:r>
              <a:rPr lang="eu-ES" sz="4000" b="1" u="sng" dirty="0" err="1" smtClean="0">
                <a:solidFill>
                  <a:schemeClr val="bg1"/>
                </a:solidFill>
                <a:latin typeface="Tahoma" pitchFamily="34" charset="0"/>
              </a:rPr>
              <a:t>Composición</a:t>
            </a:r>
            <a:r>
              <a:rPr lang="eu-ES" sz="4000" b="1" u="sng" dirty="0" smtClean="0">
                <a:solidFill>
                  <a:schemeClr val="bg1"/>
                </a:solidFill>
                <a:latin typeface="Tahoma" pitchFamily="34" charset="0"/>
              </a:rPr>
              <a:t> de </a:t>
            </a:r>
            <a:r>
              <a:rPr lang="eu-ES" sz="4000" b="1" u="sng" dirty="0" err="1" smtClean="0">
                <a:solidFill>
                  <a:schemeClr val="bg1"/>
                </a:solidFill>
                <a:latin typeface="Tahoma" pitchFamily="34" charset="0"/>
              </a:rPr>
              <a:t>lugar</a:t>
            </a:r>
            <a:r>
              <a:rPr lang="eu-ES" sz="4000" b="1" u="sng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endParaRPr lang="eu-ES" sz="400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Moisés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baja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con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las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dos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Tablas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de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los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 10 </a:t>
            </a:r>
            <a:r>
              <a:rPr lang="eu-ES" sz="4000" dirty="0" err="1" smtClean="0">
                <a:solidFill>
                  <a:schemeClr val="bg1"/>
                </a:solidFill>
                <a:latin typeface="Tahoma" pitchFamily="34" charset="0"/>
              </a:rPr>
              <a:t>Mandamientos</a:t>
            </a:r>
            <a:r>
              <a:rPr lang="eu-ES" sz="4000" dirty="0" smtClean="0">
                <a:solidFill>
                  <a:schemeClr val="bg1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96448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443874"/>
      </p:ext>
    </p:extLst>
  </p:cSld>
  <p:clrMapOvr>
    <a:masterClrMapping/>
  </p:clrMapOvr>
  <p:transition>
    <p:sndAc>
      <p:stSnd loop="1">
        <p:snd r:embed="rId2" name="Track 08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3314" name="Text Box 2050"/>
          <p:cNvSpPr txBox="1">
            <a:spLocks noChangeArrowheads="1"/>
          </p:cNvSpPr>
          <p:nvPr/>
        </p:nvSpPr>
        <p:spPr bwMode="auto">
          <a:xfrm>
            <a:off x="251520" y="332656"/>
            <a:ext cx="81369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indent="-914400">
              <a:defRPr/>
            </a:pPr>
            <a:r>
              <a:rPr lang="eu-ES" sz="4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5 – </a:t>
            </a:r>
            <a:r>
              <a:rPr lang="eu-ES" sz="4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Petición</a:t>
            </a:r>
            <a:endParaRPr lang="eu-ES" sz="4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defRPr/>
            </a:pPr>
            <a:endParaRPr lang="eu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defRPr/>
            </a:pP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1ª -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Dame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conocimiento</a:t>
            </a:r>
            <a:endParaRPr lang="eu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defRPr/>
            </a:pP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de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mis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faltas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contra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los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Mandamientos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</a:p>
          <a:p>
            <a:pPr marL="914400" indent="-914400">
              <a:defRPr/>
            </a:pP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excusamos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</a:p>
          <a:p>
            <a:pPr marL="914400" indent="-914400">
              <a:defRPr/>
            </a:pP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justificamos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</a:p>
          <a:p>
            <a:pPr marL="914400" indent="-914400">
              <a:defRPr/>
            </a:pP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No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nos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reconocemos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pecadores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</a:p>
          <a:p>
            <a:pPr marL="914400" indent="-914400">
              <a:defRPr/>
            </a:pP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¿Cuál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es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el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Mandamiento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que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más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quebranto</a:t>
            </a:r>
            <a:r>
              <a:rPr lang="eu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?</a:t>
            </a:r>
          </a:p>
        </p:txBody>
      </p:sp>
      <p:grpSp>
        <p:nvGrpSpPr>
          <p:cNvPr id="2" name="5 Grupo"/>
          <p:cNvGrpSpPr/>
          <p:nvPr/>
        </p:nvGrpSpPr>
        <p:grpSpPr>
          <a:xfrm>
            <a:off x="5220072" y="908719"/>
            <a:ext cx="3600400" cy="3825141"/>
            <a:chOff x="4788024" y="908720"/>
            <a:chExt cx="3600400" cy="5049540"/>
          </a:xfrm>
          <a:scene3d>
            <a:camera prst="perspectiveContrastingLeftFacing">
              <a:rot lat="24914" lon="2673334" rev="21390284"/>
            </a:camera>
            <a:lightRig rig="threePt" dir="t"/>
          </a:scene3d>
        </p:grpSpPr>
        <p:pic>
          <p:nvPicPr>
            <p:cNvPr id="4" name="3 Imagen" descr="SantaTeresita02.jpg"/>
            <p:cNvPicPr>
              <a:picLocks noChangeAspect="1"/>
            </p:cNvPicPr>
            <p:nvPr/>
          </p:nvPicPr>
          <p:blipFill>
            <a:blip r:embed="rId2" cstate="print">
              <a:lum contrast="26000"/>
            </a:blip>
            <a:stretch>
              <a:fillRect/>
            </a:stretch>
          </p:blipFill>
          <p:spPr>
            <a:xfrm>
              <a:off x="5004048" y="908720"/>
              <a:ext cx="3141238" cy="5049540"/>
            </a:xfrm>
            <a:prstGeom prst="rect">
              <a:avLst/>
            </a:prstGeom>
            <a:ln w="88900" cap="sq" cmpd="thickThin">
              <a:solidFill>
                <a:srgbClr val="9966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p3d>
              <a:bevelT prst="slope"/>
            </a:sp3d>
          </p:spPr>
        </p:pic>
        <p:sp>
          <p:nvSpPr>
            <p:cNvPr id="5" name="4 CuadroTexto"/>
            <p:cNvSpPr txBox="1"/>
            <p:nvPr/>
          </p:nvSpPr>
          <p:spPr>
            <a:xfrm>
              <a:off x="4788024" y="5085184"/>
              <a:ext cx="3600400" cy="830997"/>
            </a:xfrm>
            <a:prstGeom prst="rect">
              <a:avLst/>
            </a:prstGeom>
            <a:noFill/>
            <a:sp3d>
              <a:bevelT prst="slope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V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Segoe Print" pitchFamily="2" charset="0"/>
                </a:rPr>
                <a:t>No quiero ser Santa </a:t>
              </a:r>
            </a:p>
            <a:p>
              <a:pPr algn="ctr">
                <a:defRPr/>
              </a:pPr>
              <a:r>
                <a:rPr lang="es-VE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Segoe Print" pitchFamily="2" charset="0"/>
                </a:rPr>
                <a:t>a medias….!</a:t>
              </a:r>
              <a:endParaRPr lang="es-VE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97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2ª - Ayúdame a corregirme</a:t>
            </a:r>
          </a:p>
          <a:p>
            <a:pPr eaLnBrk="1" hangingPunct="1"/>
            <a:endParaRPr lang="es-ES" sz="5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3ª - Te pido entender que los Mandamientos son razonables e importantes.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No son caprichos.</a:t>
            </a:r>
          </a:p>
        </p:txBody>
      </p:sp>
    </p:spTree>
    <p:extLst>
      <p:ext uri="{BB962C8B-B14F-4D97-AF65-F5344CB8AC3E}">
        <p14:creationId xmlns:p14="http://schemas.microsoft.com/office/powerpoint/2010/main" val="30061527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4ª -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pueda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guardar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tus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Mandamientos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por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puro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amor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tuyo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no para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quedar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bien.</a:t>
            </a:r>
          </a:p>
        </p:txBody>
      </p:sp>
    </p:spTree>
    <p:extLst>
      <p:ext uri="{BB962C8B-B14F-4D97-AF65-F5344CB8AC3E}">
        <p14:creationId xmlns:p14="http://schemas.microsoft.com/office/powerpoint/2010/main" val="2799792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32486" y="117693"/>
            <a:ext cx="8911514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6 -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Puntos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: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endParaRPr lang="eu-ES" sz="48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- “</a:t>
            </a:r>
            <a:r>
              <a:rPr lang="eu-ES" sz="4800" i="1" dirty="0" smtClean="0">
                <a:solidFill>
                  <a:srgbClr val="FFFFFF"/>
                </a:solidFill>
                <a:latin typeface="Tahoma" pitchFamily="34" charset="0"/>
              </a:rPr>
              <a:t>Maestro, </a:t>
            </a:r>
            <a:r>
              <a:rPr lang="eu-ES" sz="4800" i="1" dirty="0" err="1" smtClean="0">
                <a:solidFill>
                  <a:srgbClr val="FFFFFF"/>
                </a:solidFill>
                <a:latin typeface="Tahoma" pitchFamily="34" charset="0"/>
              </a:rPr>
              <a:t>¿cuál</a:t>
            </a:r>
            <a:r>
              <a:rPr lang="eu-ES" sz="48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i="1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48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i="1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8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i="1" dirty="0" err="1" smtClean="0">
                <a:solidFill>
                  <a:srgbClr val="FFFFFF"/>
                </a:solidFill>
                <a:latin typeface="Tahoma" pitchFamily="34" charset="0"/>
              </a:rPr>
              <a:t>Mandamiento</a:t>
            </a:r>
            <a:r>
              <a:rPr lang="eu-ES" sz="48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i="1" dirty="0" err="1" smtClean="0">
                <a:solidFill>
                  <a:srgbClr val="FFFFFF"/>
                </a:solidFill>
                <a:latin typeface="Tahoma" pitchFamily="34" charset="0"/>
              </a:rPr>
              <a:t>más</a:t>
            </a:r>
            <a:r>
              <a:rPr lang="eu-ES" sz="48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i="1" dirty="0" err="1" smtClean="0">
                <a:solidFill>
                  <a:srgbClr val="FFFFFF"/>
                </a:solidFill>
                <a:latin typeface="Tahoma" pitchFamily="34" charset="0"/>
              </a:rPr>
              <a:t>importante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?”</a:t>
            </a:r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(</a:t>
            </a:r>
            <a:r>
              <a:rPr lang="eu-ES" sz="4800" dirty="0" err="1" smtClean="0">
                <a:solidFill>
                  <a:srgbClr val="FFFFFF"/>
                </a:solidFill>
                <a:latin typeface="Tahoma" pitchFamily="34" charset="0"/>
              </a:rPr>
              <a:t>Mt</a:t>
            </a:r>
            <a:r>
              <a:rPr lang="eu-ES" sz="4800" dirty="0" smtClean="0">
                <a:solidFill>
                  <a:srgbClr val="FFFFFF"/>
                </a:solidFill>
                <a:latin typeface="Tahoma" pitchFamily="34" charset="0"/>
              </a:rPr>
              <a:t> 22, 37-40)</a:t>
            </a:r>
            <a:endParaRPr lang="eu-ES" sz="48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32486" y="117693"/>
            <a:ext cx="8702675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6º – “No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cometerás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actos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impuros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” (EE 241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)</a:t>
            </a:r>
          </a:p>
          <a:p>
            <a:pPr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Sin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estar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casado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 </a:t>
            </a: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Estando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casado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Pornografía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 Pedofilia.</a:t>
            </a:r>
          </a:p>
        </p:txBody>
      </p:sp>
    </p:spTree>
    <p:extLst>
      <p:ext uri="{BB962C8B-B14F-4D97-AF65-F5344CB8AC3E}">
        <p14:creationId xmlns:p14="http://schemas.microsoft.com/office/powerpoint/2010/main" val="34273104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jesus+y+pecad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412776"/>
            <a:ext cx="61470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7544" y="404664"/>
            <a:ext cx="867645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b="1" u="sng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Mi Pecado Personal:</a:t>
            </a:r>
          </a:p>
          <a:p>
            <a:pPr>
              <a:defRPr/>
            </a:pPr>
            <a:endParaRPr lang="es-ES" sz="4000" b="1" u="sng" dirty="0">
              <a:solidFill>
                <a:srgbClr val="FFFFFF"/>
              </a:solidFill>
              <a:latin typeface="Tahoma" pitchFamily="34" charset="0"/>
            </a:endParaRPr>
          </a:p>
          <a:p>
            <a:pPr>
              <a:defRPr/>
            </a:pPr>
            <a:endParaRPr lang="es-ES" sz="4000" dirty="0">
              <a:solidFill>
                <a:srgbClr val="FFFFFF"/>
              </a:solidFill>
              <a:latin typeface="Tahoma" pitchFamily="34" charset="0"/>
            </a:endParaRPr>
          </a:p>
          <a:p>
            <a:pPr>
              <a:defRPr/>
            </a:pPr>
            <a:endParaRPr lang="es-ES" sz="4000" dirty="0">
              <a:solidFill>
                <a:srgbClr val="FFFFFF"/>
              </a:solidFill>
              <a:latin typeface="Tahoma" pitchFamily="34" charset="0"/>
            </a:endParaRPr>
          </a:p>
          <a:p>
            <a:pPr>
              <a:defRPr/>
            </a:pPr>
            <a:endParaRPr lang="es-ES" sz="4000" dirty="0">
              <a:solidFill>
                <a:srgbClr val="FFFFFF"/>
              </a:solidFill>
              <a:latin typeface="Tahoma" pitchFamily="34" charset="0"/>
            </a:endParaRPr>
          </a:p>
          <a:p>
            <a:pPr>
              <a:defRPr/>
            </a:pPr>
            <a:endParaRPr lang="es-ES" sz="4000" dirty="0">
              <a:solidFill>
                <a:srgbClr val="FFFFFF"/>
              </a:solidFill>
              <a:latin typeface="Tahoma" pitchFamily="34" charset="0"/>
            </a:endParaRPr>
          </a:p>
          <a:p>
            <a:pPr>
              <a:defRPr/>
            </a:pPr>
            <a:endParaRPr lang="es-ES" sz="4000" dirty="0">
              <a:solidFill>
                <a:srgbClr val="FFFFFF"/>
              </a:solidFill>
              <a:latin typeface="Tahoma" pitchFamily="34" charset="0"/>
            </a:endParaRPr>
          </a:p>
          <a:p>
            <a:pPr>
              <a:defRPr/>
            </a:pPr>
            <a:endParaRPr lang="es-ES" sz="4000" dirty="0"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es-ES" sz="4000" b="1" u="sng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Jesús a </a:t>
            </a:r>
            <a:r>
              <a:rPr lang="es-ES" sz="4000" b="1" u="sng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la adúltera:</a:t>
            </a:r>
          </a:p>
          <a:p>
            <a:pPr algn="ctr">
              <a:defRPr/>
            </a:pPr>
            <a:r>
              <a:rPr lang="es-ES" sz="4000" b="1" u="sng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“Yo tampoco te condeno”</a:t>
            </a:r>
          </a:p>
        </p:txBody>
      </p:sp>
    </p:spTree>
    <p:extLst>
      <p:ext uri="{BB962C8B-B14F-4D97-AF65-F5344CB8AC3E}">
        <p14:creationId xmlns:p14="http://schemas.microsoft.com/office/powerpoint/2010/main" val="4191226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10577" y="332656"/>
            <a:ext cx="870267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7º – “No </a:t>
            </a:r>
            <a:r>
              <a:rPr lang="eu-ES" sz="4800" b="1" u="sng" dirty="0" err="1" smtClean="0">
                <a:solidFill>
                  <a:srgbClr val="FFFFFF"/>
                </a:solidFill>
                <a:latin typeface="Tahoma" pitchFamily="34" charset="0"/>
              </a:rPr>
              <a:t>robarás</a:t>
            </a:r>
            <a:r>
              <a:rPr lang="eu-ES" sz="4800" b="1" u="sng" dirty="0" smtClean="0">
                <a:solidFill>
                  <a:srgbClr val="FFFFFF"/>
                </a:solidFill>
                <a:latin typeface="Tahoma" pitchFamily="34" charset="0"/>
              </a:rPr>
              <a:t>” </a:t>
            </a:r>
          </a:p>
          <a:p>
            <a:pPr eaLnBrk="1" hangingPunct="1"/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“Lo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mío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tuyo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” o “Lo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tuyo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mío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”.</a:t>
            </a:r>
          </a:p>
          <a:p>
            <a:pPr eaLnBrk="1" hangingPunct="1"/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Repartición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herencias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endParaRPr lang="eu-ES" sz="40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4000" u="sng" dirty="0" err="1" smtClean="0">
                <a:solidFill>
                  <a:srgbClr val="FFFFFF"/>
                </a:solidFill>
                <a:latin typeface="Tahoma" pitchFamily="34" charset="0"/>
              </a:rPr>
              <a:t>Corrupción</a:t>
            </a:r>
            <a:r>
              <a:rPr lang="eu-ES" sz="4000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u="sng" dirty="0" err="1" smtClean="0">
                <a:solidFill>
                  <a:srgbClr val="FFFFFF"/>
                </a:solidFill>
                <a:latin typeface="Tahoma" pitchFamily="34" charset="0"/>
              </a:rPr>
              <a:t>pública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dinero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del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Gobierno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000" u="sng" dirty="0" err="1" smtClean="0">
                <a:solidFill>
                  <a:srgbClr val="FFFFFF"/>
                </a:solidFill>
                <a:latin typeface="Tahoma" pitchFamily="34" charset="0"/>
              </a:rPr>
              <a:t>todos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venezolanos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r>
              <a:rPr lang="eu-ES" sz="4000" dirty="0" err="1" smtClean="0">
                <a:solidFill>
                  <a:srgbClr val="FFFFFF"/>
                </a:solidFill>
                <a:latin typeface="Tahoma" pitchFamily="34" charset="0"/>
              </a:rPr>
              <a:t>Corrupción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u="sng" dirty="0" err="1" smtClean="0">
                <a:solidFill>
                  <a:srgbClr val="FFFFFF"/>
                </a:solidFill>
                <a:latin typeface="Tahoma" pitchFamily="34" charset="0"/>
              </a:rPr>
              <a:t>privada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3594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73016"/>
            <a:ext cx="331236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41044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44643"/>
            <a:ext cx="889248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251520" y="116632"/>
            <a:ext cx="8748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La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codicia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1er paso del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mal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espíritu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(Dos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Banderas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de EE.)</a:t>
            </a:r>
            <a:endParaRPr lang="es-VE" sz="4400" dirty="0"/>
          </a:p>
        </p:txBody>
      </p:sp>
    </p:spTree>
    <p:extLst>
      <p:ext uri="{BB962C8B-B14F-4D97-AF65-F5344CB8AC3E}">
        <p14:creationId xmlns:p14="http://schemas.microsoft.com/office/powerpoint/2010/main" val="119901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003883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5000"/>
          </a:blip>
          <a:stretch>
            <a:fillRect/>
          </a:stretch>
        </p:blipFill>
        <p:spPr>
          <a:xfrm>
            <a:off x="4031432" y="-1"/>
            <a:ext cx="5112568" cy="6858001"/>
          </a:xfrm>
          <a:effectLst>
            <a:softEdge rad="127000"/>
          </a:effectLst>
        </p:spPr>
      </p:pic>
      <p:sp>
        <p:nvSpPr>
          <p:cNvPr id="5" name="4 Rectángulo"/>
          <p:cNvSpPr/>
          <p:nvPr/>
        </p:nvSpPr>
        <p:spPr>
          <a:xfrm>
            <a:off x="0" y="3410902"/>
            <a:ext cx="40679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ES" altLang="es-ES" sz="44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ES" altLang="es-ES" sz="5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s-ES" altLang="es-ES" sz="5800" b="1" i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En todo</a:t>
            </a:r>
          </a:p>
          <a:p>
            <a:pPr algn="ctr">
              <a:spcBef>
                <a:spcPct val="0"/>
              </a:spcBef>
            </a:pPr>
            <a:r>
              <a:rPr lang="es-ES" altLang="es-ES" sz="5800" b="1" i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amar </a:t>
            </a:r>
          </a:p>
          <a:p>
            <a:pPr algn="ctr">
              <a:spcBef>
                <a:spcPct val="0"/>
              </a:spcBef>
            </a:pPr>
            <a:r>
              <a:rPr lang="es-ES" altLang="es-ES" sz="5800" b="1" i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y servir</a:t>
            </a:r>
            <a:r>
              <a:rPr lang="es-ES" altLang="es-ES" sz="58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”</a:t>
            </a:r>
            <a:endParaRPr lang="es-VE" sz="58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260648"/>
            <a:ext cx="4067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nos pide Jesús, </a:t>
            </a:r>
          </a:p>
          <a:p>
            <a:pPr algn="ctr"/>
            <a:r>
              <a:rPr lang="es-VE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Virgen, </a:t>
            </a:r>
          </a:p>
          <a:p>
            <a:pPr algn="ctr"/>
            <a:r>
              <a:rPr lang="es-VE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Ignacio?</a:t>
            </a:r>
          </a:p>
        </p:txBody>
      </p:sp>
    </p:spTree>
    <p:extLst>
      <p:ext uri="{BB962C8B-B14F-4D97-AF65-F5344CB8AC3E}">
        <p14:creationId xmlns:p14="http://schemas.microsoft.com/office/powerpoint/2010/main" val="26895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>
                <a:solidFill>
                  <a:srgbClr val="FFFFFF"/>
                </a:solidFill>
                <a:latin typeface="Tahoma" pitchFamily="34" charset="0"/>
              </a:rPr>
              <a:t>8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º – “No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dirás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falsos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testimonios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ni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mentiras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”</a:t>
            </a:r>
          </a:p>
          <a:p>
            <a:pPr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Secretismo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eaLnBrk="1" hangingPunct="1"/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589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188640"/>
            <a:ext cx="870267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>
                <a:solidFill>
                  <a:srgbClr val="FFFFFF"/>
                </a:solidFill>
                <a:latin typeface="Tahoma" pitchFamily="34" charset="0"/>
              </a:rPr>
              <a:t>9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º – “No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consentirás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pensamientos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eaLnBrk="1" hangingPunct="1"/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ni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deseos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impuros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” </a:t>
            </a:r>
          </a:p>
          <a:p>
            <a:pPr marL="685800" indent="-685800" eaLnBrk="1" hangingPunct="1">
              <a:buFontTx/>
              <a:buChar char="-"/>
            </a:pP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¿Me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dejo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llevar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por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la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imaginación?</a:t>
            </a:r>
            <a:endParaRPr lang="eu-ES" sz="4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malos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pensamientos…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</a:p>
          <a:p>
            <a:pPr eaLnBrk="1" hangingPunct="1"/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¿los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combato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 al </a:t>
            </a:r>
            <a:r>
              <a:rPr lang="eu-ES" sz="4400" dirty="0" err="1" smtClean="0">
                <a:solidFill>
                  <a:srgbClr val="FFFFFF"/>
                </a:solidFill>
                <a:latin typeface="Tahoma" pitchFamily="34" charset="0"/>
              </a:rPr>
              <a:t>principio</a:t>
            </a:r>
            <a:r>
              <a:rPr lang="eu-ES" sz="4400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  <a:endParaRPr lang="eu-ES" sz="4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13392" y="260648"/>
            <a:ext cx="8702675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10º – “No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codiciarás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bienes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b="1" u="sng" dirty="0" err="1" smtClean="0">
                <a:solidFill>
                  <a:srgbClr val="FFFFFF"/>
                </a:solidFill>
                <a:latin typeface="Tahoma" pitchFamily="34" charset="0"/>
              </a:rPr>
              <a:t>ajenos</a:t>
            </a:r>
            <a:r>
              <a:rPr lang="eu-ES" sz="5400" b="1" u="sng" dirty="0" smtClean="0">
                <a:solidFill>
                  <a:srgbClr val="FFFFFF"/>
                </a:solidFill>
                <a:latin typeface="Tahoma" pitchFamily="34" charset="0"/>
              </a:rPr>
              <a:t>”</a:t>
            </a:r>
          </a:p>
          <a:p>
            <a:pPr eaLnBrk="1" hangingPunct="1"/>
            <a:endParaRPr lang="eu-ES" sz="5400" b="1" u="sng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¿Me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lleno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envidia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 eaLnBrk="1" hangingPunct="1"/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¿Cuál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Mandamiento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que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más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quebranto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?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u-ES" sz="5400" u="sng" dirty="0" err="1" smtClean="0">
                <a:solidFill>
                  <a:srgbClr val="FFFFFF"/>
                </a:solidFill>
                <a:latin typeface="Tahoma" pitchFamily="34" charset="0"/>
              </a:rPr>
              <a:t>Conclusión</a:t>
            </a:r>
            <a:endParaRPr lang="eu-ES" sz="5400" u="sng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Estos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10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Mandamientos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se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encierran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dos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:</a:t>
            </a:r>
          </a:p>
          <a:p>
            <a:pPr marL="685800" indent="-685800" eaLnBrk="1" hangingPunct="1">
              <a:buFontTx/>
              <a:buChar char="-"/>
            </a:pP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Amar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a Dios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sobre…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marL="685800" indent="-685800" eaLnBrk="1" hangingPunct="1">
              <a:buFontTx/>
              <a:buChar char="-"/>
            </a:pP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Amar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al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prójimo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ti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mismo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.”</a:t>
            </a:r>
            <a:endParaRPr lang="eu-ES" sz="54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5863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7200" b="1" u="sng" dirty="0">
                <a:solidFill>
                  <a:schemeClr val="bg1"/>
                </a:solidFill>
                <a:latin typeface="Tahoma" pitchFamily="34" charset="0"/>
              </a:rPr>
              <a:t>7</a:t>
            </a:r>
            <a:r>
              <a:rPr lang="es-ES" sz="7200" b="1" u="sng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ES" sz="7200" b="1" u="sng" dirty="0">
                <a:solidFill>
                  <a:schemeClr val="bg1"/>
                </a:solidFill>
                <a:latin typeface="Tahoma" pitchFamily="34" charset="0"/>
              </a:rPr>
              <a:t>- Coloquio</a:t>
            </a:r>
            <a:r>
              <a:rPr lang="es-ES" sz="7200" dirty="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marL="914400" indent="-914400">
              <a:defRPr/>
            </a:pP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-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Señor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,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ayúdame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a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conocer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mis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malos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hábitos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.</a:t>
            </a:r>
          </a:p>
          <a:p>
            <a:pPr marL="914400" indent="-914400">
              <a:buFontTx/>
              <a:buChar char="-"/>
              <a:defRPr/>
            </a:pP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Dime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,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¿en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qué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Mandamiento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falto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más?</a:t>
            </a:r>
            <a:endParaRPr lang="eu-E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2D2DB9">
                    <a:lumMod val="50000"/>
                    <a:alpha val="4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buFontTx/>
              <a:buChar char="-"/>
              <a:defRPr/>
            </a:pP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¿Cómo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es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mi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oración?</a:t>
            </a:r>
            <a:endParaRPr lang="eu-E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2D2DB9">
                    <a:lumMod val="50000"/>
                    <a:alpha val="4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  <a:p>
            <a:pPr marL="914400" indent="-914400">
              <a:buFontTx/>
              <a:buChar char="-"/>
              <a:defRPr/>
            </a:pP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¿Trato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con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cariño</a:t>
            </a:r>
            <a:r>
              <a:rPr lang="eu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 y </a:t>
            </a:r>
            <a:r>
              <a:rPr lang="eu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2D2DB9">
                      <a:lumMod val="50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rPr>
              <a:t>alegría?</a:t>
            </a:r>
            <a:endParaRPr lang="eu-E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2D2DB9">
                    <a:lumMod val="50000"/>
                    <a:alpha val="4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4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116632"/>
            <a:ext cx="89154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- ¿Mis afecciones desordenadas?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- Pecados de la Iglesia.</a:t>
            </a:r>
          </a:p>
          <a:p>
            <a:pPr eaLnBrk="1" hangingPunct="1"/>
            <a:endParaRPr lang="es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- ¿Qué he hecho por Cristo?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¿Qué hago por Cristo?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¿Qué debo hacer por Cristo?</a:t>
            </a:r>
          </a:p>
          <a:p>
            <a:pPr eaLnBrk="1" hangingPunct="1"/>
            <a:r>
              <a:rPr lang="es-ES" sz="5400" dirty="0" smtClean="0">
                <a:solidFill>
                  <a:srgbClr val="FFFFFF"/>
                </a:solidFill>
                <a:latin typeface="Tahoma" pitchFamily="34" charset="0"/>
              </a:rPr>
              <a:t>- Soy pecador, pero…</a:t>
            </a:r>
          </a:p>
        </p:txBody>
      </p:sp>
    </p:spTree>
    <p:extLst>
      <p:ext uri="{BB962C8B-B14F-4D97-AF65-F5344CB8AC3E}">
        <p14:creationId xmlns:p14="http://schemas.microsoft.com/office/powerpoint/2010/main" val="148386644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7200" dirty="0" smtClean="0">
                <a:solidFill>
                  <a:srgbClr val="FFFFFF"/>
                </a:solidFill>
                <a:latin typeface="Tahoma" pitchFamily="34" charset="0"/>
              </a:rPr>
              <a:t>Al </a:t>
            </a:r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Padre, al Hijo,</a:t>
            </a:r>
          </a:p>
          <a:p>
            <a:pPr eaLnBrk="1" hangingPunct="1"/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Al Espíritu Santo,</a:t>
            </a:r>
          </a:p>
          <a:p>
            <a:pPr eaLnBrk="1" hangingPunct="1"/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A la Virgen.</a:t>
            </a:r>
          </a:p>
          <a:p>
            <a:pPr eaLnBrk="1" hangingPunct="1"/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Converso con ellos.</a:t>
            </a:r>
          </a:p>
          <a:p>
            <a:pPr eaLnBrk="1" hangingPunct="1"/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Repito Peticiones. </a:t>
            </a:r>
            <a:endParaRPr lang="eu-ES" sz="7200" dirty="0">
              <a:solidFill>
                <a:srgbClr val="FFFFFF"/>
              </a:solidFill>
              <a:latin typeface="Tahoma" pitchFamily="34" charset="0"/>
            </a:endParaRPr>
          </a:p>
          <a:p>
            <a:pPr eaLnBrk="1" hangingPunct="1"/>
            <a:r>
              <a:rPr lang="es-ES" sz="7200" dirty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u-ES" sz="7200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3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28600" y="685800"/>
            <a:ext cx="870267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José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Martínez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Toda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, S.J.</a:t>
            </a:r>
          </a:p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  <a:hlinkClick r:id="rId2"/>
              </a:rPr>
              <a:t>martodaj@gmail.com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Iglesia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S. Francisco (</a:t>
            </a:r>
            <a:r>
              <a:rPr lang="eu-ES" sz="5400" dirty="0" err="1" smtClean="0"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5400" dirty="0" smtClean="0">
                <a:solidFill>
                  <a:srgbClr val="FFFFFF"/>
                </a:solidFill>
                <a:latin typeface="Tahoma" pitchFamily="34" charset="0"/>
              </a:rPr>
              <a:t> Silencio, </a:t>
            </a:r>
            <a:r>
              <a:rPr lang="eu-ES" sz="5400" smtClean="0">
                <a:solidFill>
                  <a:srgbClr val="FFFFFF"/>
                </a:solidFill>
                <a:latin typeface="Tahoma" pitchFamily="34" charset="0"/>
              </a:rPr>
              <a:t>Caracas).</a:t>
            </a:r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endParaRPr lang="eu-ES" sz="5400" dirty="0" smtClean="0"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6000" dirty="0" smtClean="0"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En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todo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Amar</a:t>
            </a:r>
            <a:r>
              <a:rPr lang="eu-ES" sz="6000" i="1" dirty="0" smtClean="0">
                <a:solidFill>
                  <a:srgbClr val="FFFFFF"/>
                </a:solidFill>
                <a:latin typeface="Tahoma" pitchFamily="34" charset="0"/>
              </a:rPr>
              <a:t> y </a:t>
            </a:r>
            <a:r>
              <a:rPr lang="eu-ES" sz="6000" i="1" dirty="0" err="1" smtClean="0">
                <a:solidFill>
                  <a:srgbClr val="FFFFFF"/>
                </a:solidFill>
                <a:latin typeface="Tahoma" pitchFamily="34" charset="0"/>
              </a:rPr>
              <a:t>Servir</a:t>
            </a:r>
            <a:r>
              <a:rPr lang="eu-ES" sz="6000" dirty="0" smtClean="0">
                <a:solidFill>
                  <a:srgbClr val="FFFFFF"/>
                </a:solidFill>
                <a:latin typeface="Tahoma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99690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sp>
        <p:nvSpPr>
          <p:cNvPr id="1030" name="Text Box 1026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u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102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99641"/>
              </p:ext>
            </p:extLst>
          </p:nvPr>
        </p:nvGraphicFramePr>
        <p:xfrm>
          <a:off x="609600" y="260648"/>
          <a:ext cx="7924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609600" y="260648"/>
                        <a:ext cx="79248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00086-20140116-0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375" y="0"/>
            <a:ext cx="9232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7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35496" y="1196752"/>
            <a:ext cx="478802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“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Sólo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90%     (o 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el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99%) </a:t>
            </a:r>
            <a:r>
              <a:rPr lang="eu-ES" sz="4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sabe</a:t>
            </a:r>
            <a:r>
              <a:rPr lang="eu-ES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ORAR bien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”.        </a:t>
            </a:r>
            <a:r>
              <a:rPr lang="eu-E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(S. Ignacio).</a:t>
            </a:r>
          </a:p>
          <a:p>
            <a:pPr algn="ctr" eaLnBrk="1" hangingPunct="1"/>
            <a:endParaRPr lang="eu-ES" sz="4000" b="1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Tres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Modos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Orar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son una etapa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previa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a </a:t>
            </a:r>
            <a:r>
              <a:rPr lang="eu-E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EE.EE</a:t>
            </a:r>
            <a:r>
              <a:rPr lang="eu-ES" sz="4000" dirty="0" smtClean="0"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3" name="2 Imagen" descr="orand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0054" y="908720"/>
            <a:ext cx="4432466" cy="56403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3 Rectángulo"/>
          <p:cNvSpPr/>
          <p:nvPr/>
        </p:nvSpPr>
        <p:spPr>
          <a:xfrm>
            <a:off x="1" y="13927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Tres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Modos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Orar</a:t>
            </a:r>
            <a:r>
              <a:rPr lang="eu-ES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6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Introducción</a:t>
            </a:r>
            <a:endParaRPr lang="eu-ES" sz="3600" b="1" u="sng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107505" y="908720"/>
            <a:ext cx="511256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1 -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Conectarme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con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la </a:t>
            </a:r>
            <a:r>
              <a:rPr lang="eu-ES" sz="3200" b="1" u="sng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realidad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mí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mismo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algn="ctr" eaLnBrk="1" hangingPunct="1"/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¿Cómo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cumplo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los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Mandamientos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?</a:t>
            </a:r>
          </a:p>
          <a:p>
            <a:pPr algn="ctr" eaLnBrk="1" hangingPunct="1"/>
            <a:endParaRPr lang="eu-ES" sz="3200" b="1" dirty="0" smtClean="0">
              <a:ln w="3175"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2 -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Conocer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mis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u="sng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afecciones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u="sng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desordenadas</a:t>
            </a:r>
            <a:r>
              <a:rPr lang="eu-ES" sz="3200" b="1" u="sng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algn="ctr" eaLnBrk="1" hangingPunct="1"/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¿A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quién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pertenezco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?  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¿A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Jesús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o a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estas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afecciones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3200" b="1" dirty="0" err="1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desordenadas</a:t>
            </a:r>
            <a:r>
              <a:rPr lang="eu-ES" sz="32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?</a:t>
            </a:r>
            <a:endParaRPr lang="eu-ES" sz="3200" b="1" dirty="0">
              <a:ln w="3175"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u-E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Objetivos</a:t>
            </a:r>
            <a:r>
              <a:rPr lang="eu-E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del 1er </a:t>
            </a:r>
            <a:r>
              <a:rPr lang="eu-E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Modo</a:t>
            </a:r>
            <a:r>
              <a:rPr lang="eu-E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de </a:t>
            </a:r>
            <a:r>
              <a:rPr lang="eu-E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Orar</a:t>
            </a:r>
            <a:endParaRPr lang="eu-ES" sz="4000" b="1" u="sng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" name="4 Imagen" descr="46440_397380437008255_2987627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39302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  <a:p>
            <a:pPr>
              <a:defRPr/>
            </a:pPr>
            <a:endParaRPr lang="es-VE" dirty="0">
              <a:solidFill>
                <a:srgbClr val="000000"/>
              </a:solidFill>
            </a:endParaRPr>
          </a:p>
        </p:txBody>
      </p:sp>
      <p:sp>
        <p:nvSpPr>
          <p:cNvPr id="2" name="Text Box 2050"/>
          <p:cNvSpPr txBox="1">
            <a:spLocks noChangeArrowheads="1"/>
          </p:cNvSpPr>
          <p:nvPr/>
        </p:nvSpPr>
        <p:spPr bwMode="auto">
          <a:xfrm>
            <a:off x="323528" y="1477228"/>
            <a:ext cx="41399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es-ES" sz="4400" b="1" dirty="0" smtClean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Fijar </a:t>
            </a:r>
            <a:r>
              <a:rPr lang="es-ES" sz="44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la vista</a:t>
            </a:r>
          </a:p>
          <a:p>
            <a:pPr marL="914400" indent="-914400" algn="ctr">
              <a:defRPr/>
            </a:pPr>
            <a:r>
              <a:rPr lang="es-ES" sz="44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en una</a:t>
            </a:r>
          </a:p>
          <a:p>
            <a:pPr marL="914400" indent="-914400" algn="ctr">
              <a:defRPr/>
            </a:pPr>
            <a:r>
              <a:rPr lang="es-ES" sz="44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imagen.</a:t>
            </a:r>
          </a:p>
          <a:p>
            <a:pPr marL="914400" indent="-914400">
              <a:defRPr/>
            </a:pPr>
            <a:endParaRPr lang="es-ES" sz="4400" b="1" dirty="0">
              <a:ln w="28575">
                <a:solidFill>
                  <a:srgbClr val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4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Sentir los</a:t>
            </a:r>
          </a:p>
          <a:p>
            <a:pPr marL="914400" indent="-914400" algn="ctr">
              <a:defRPr/>
            </a:pPr>
            <a:r>
              <a:rPr lang="es-ES" sz="44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latidos </a:t>
            </a:r>
            <a:r>
              <a:rPr lang="es-ES" sz="4400" b="1" dirty="0" smtClean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del </a:t>
            </a:r>
            <a:endParaRPr lang="es-ES" sz="4400" b="1" dirty="0">
              <a:ln w="28575">
                <a:solidFill>
                  <a:srgbClr val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marL="914400" indent="-914400" algn="ctr">
              <a:defRPr/>
            </a:pPr>
            <a:r>
              <a:rPr lang="es-ES" sz="4400" b="1" dirty="0">
                <a:ln w="28575"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corazón.</a:t>
            </a:r>
          </a:p>
        </p:txBody>
      </p:sp>
      <p:pic>
        <p:nvPicPr>
          <p:cNvPr id="10" name="9 Imagen" descr="75241_457206844332662_11518346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196752"/>
            <a:ext cx="3838575" cy="511256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0" y="118373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ctr">
              <a:defRPr/>
            </a:pPr>
            <a:r>
              <a:rPr lang="es-ES" sz="48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1.</a:t>
            </a:r>
            <a:r>
              <a:rPr lang="es-ES" sz="4800" b="1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Relajarse</a:t>
            </a:r>
            <a:endParaRPr lang="es-ES" sz="4800" b="1" u="sng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538419_484742494900108_1443856695_n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004048" y="1340768"/>
            <a:ext cx="3838575" cy="3838575"/>
          </a:xfrm>
          <a:prstGeom prst="rect">
            <a:avLst/>
          </a:prstGeom>
        </p:spPr>
      </p:pic>
      <p:sp>
        <p:nvSpPr>
          <p:cNvPr id="6146" name="Text Box 2050"/>
          <p:cNvSpPr txBox="1">
            <a:spLocks noChangeArrowheads="1"/>
          </p:cNvSpPr>
          <p:nvPr/>
        </p:nvSpPr>
        <p:spPr bwMode="auto">
          <a:xfrm>
            <a:off x="251520" y="1268760"/>
            <a:ext cx="434340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u-E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Me</a:t>
            </a:r>
            <a:r>
              <a:rPr lang="eu-E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pongo</a:t>
            </a:r>
            <a:r>
              <a:rPr lang="eu-E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delante</a:t>
            </a:r>
            <a:r>
              <a:rPr lang="eu-E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de</a:t>
            </a:r>
            <a:r>
              <a:rPr lang="eu-E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4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Dios </a:t>
            </a:r>
            <a:r>
              <a:rPr lang="eu-ES" sz="48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Padre-Madre</a:t>
            </a:r>
            <a:r>
              <a:rPr lang="eu-ES" sz="4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.</a:t>
            </a:r>
          </a:p>
          <a:p>
            <a:pPr algn="ctr" eaLnBrk="1" hangingPunct="1"/>
            <a:endParaRPr lang="eu-ES" sz="48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  <a:p>
            <a:pPr algn="ctr" eaLnBrk="1" hangingPunct="1"/>
            <a:r>
              <a:rPr lang="eu-E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Hago una </a:t>
            </a:r>
            <a:r>
              <a:rPr lang="eu-ES" sz="48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inclinación</a:t>
            </a:r>
            <a:r>
              <a:rPr lang="eu-E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u-ES" sz="5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2 - </a:t>
            </a:r>
            <a:r>
              <a:rPr lang="eu-ES" sz="5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Oración</a:t>
            </a:r>
            <a:r>
              <a:rPr lang="eu-ES" sz="50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u-ES" sz="5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Tahoma" pitchFamily="34" charset="0"/>
              </a:rPr>
              <a:t>Preparatoria</a:t>
            </a:r>
            <a:endParaRPr lang="eu-ES" sz="5000" b="1" u="sng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" name="6 Imagen" descr="hombre-orando.gif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3203848" y="4079751"/>
            <a:ext cx="3718103" cy="27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18864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“ Oh Señor, creo firmemente que estás aquí presente y me estás mirando. Ayúdame a recogerme, porque yo nada puedo .</a:t>
            </a:r>
          </a:p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Profundamente te adoro y reverencio, </a:t>
            </a:r>
          </a:p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 te pido perdón  por todas mis faltas y pecados.</a:t>
            </a:r>
          </a:p>
          <a:p>
            <a:pPr algn="ctr"/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Concédeme, que “todas mis intenciones, acciones y operaciones sean puramente ordenadas en servicios y alabanza de tu divina Majestad” </a:t>
            </a:r>
            <a:r>
              <a:rPr lang="es-VE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[EE 46]. </a:t>
            </a:r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ti acudo, oh Virgen Santísima y San Ignacio de Loyola, a </a:t>
            </a:r>
            <a:r>
              <a:rPr lang="es-VE" sz="24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fin de que me alcancen la gracia de hacer esta oración bien y con fruto</a:t>
            </a:r>
            <a:r>
              <a:rPr lang="es-VE" sz="2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s-VE" sz="2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971600" y="3356992"/>
            <a:ext cx="7657068" cy="3528392"/>
            <a:chOff x="971600" y="3356992"/>
            <a:chExt cx="7657068" cy="3528392"/>
          </a:xfrm>
        </p:grpSpPr>
        <p:pic>
          <p:nvPicPr>
            <p:cNvPr id="4" name="3 Imagen" descr="x1pGg9EMswqL-_AEsQzZs-Bhg5j48cQhcy8vRYHPGjZP8WYXakeepPAXGnXKGbS2kI3ykJLGVmN1OOoh8Tj59xnjTH1odJ9ySAoUDZfv2nM3LMpLRNlWvWzi3Ox9LyU9vPMz4luKrBIu9eX3008A8CHj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600" y="3356992"/>
              <a:ext cx="4886824" cy="3501008"/>
            </a:xfrm>
            <a:prstGeom prst="rect">
              <a:avLst/>
            </a:prstGeom>
          </p:spPr>
        </p:pic>
        <p:pic>
          <p:nvPicPr>
            <p:cNvPr id="7" name="6 Imagen" descr="sanignacioLoyola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6136" y="3356992"/>
              <a:ext cx="2832532" cy="352839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9917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  <a:ln w="2540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996600"/>
                </a:gs>
              </a:gsLst>
              <a:lin ang="5400000" scaled="0"/>
            </a:gra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  <a:p>
            <a:pPr>
              <a:defRPr/>
            </a:pPr>
            <a:endParaRPr lang="es-VE" dirty="0"/>
          </a:p>
        </p:txBody>
      </p:sp>
      <p:pic>
        <p:nvPicPr>
          <p:cNvPr id="87042" name="Picture 2" descr="christ_pue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14864"/>
            <a:ext cx="4824536" cy="4110578"/>
          </a:xfrm>
          <a:prstGeom prst="rect">
            <a:avLst/>
          </a:prstGeom>
          <a:ln w="190500" cap="sq">
            <a:solidFill>
              <a:srgbClr val="9966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4" name="3 CuadroTexto"/>
          <p:cNvSpPr txBox="1"/>
          <p:nvPr/>
        </p:nvSpPr>
        <p:spPr>
          <a:xfrm>
            <a:off x="-6491" y="1546577"/>
            <a:ext cx="374441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3600" i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“¡</a:t>
            </a: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Mira! Yo estoy a la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puerta y llamo. Si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oyes mi voz y abres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la puerta, Yo entraré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y cenaremos juntos</a:t>
            </a:r>
          </a:p>
          <a:p>
            <a:pPr algn="ctr">
              <a:defRPr/>
            </a:pPr>
            <a:r>
              <a:rPr lang="es-VE" sz="3600" i="1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   como </a:t>
            </a:r>
            <a:r>
              <a:rPr lang="es-VE" sz="3600" i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amigos</a:t>
            </a:r>
            <a:r>
              <a:rPr lang="es-VE" sz="3600" dirty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Whitehall" pitchFamily="2" charset="0"/>
              </a:rPr>
              <a:t>.</a:t>
            </a:r>
            <a:r>
              <a:rPr lang="es-VE" sz="3200" b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Angelina" pitchFamily="2" charset="0"/>
              </a:rPr>
              <a:t>“</a:t>
            </a:r>
            <a:endParaRPr lang="es-VE" sz="3200" b="1" dirty="0">
              <a:ln w="3175">
                <a:solidFill>
                  <a:schemeClr val="tx1"/>
                </a:solidFill>
              </a:ln>
              <a:solidFill>
                <a:srgbClr val="000000"/>
              </a:solidFill>
              <a:latin typeface="Angelina" pitchFamily="2" charset="0"/>
            </a:endParaRPr>
          </a:p>
          <a:p>
            <a:pPr algn="ctr">
              <a:defRPr/>
            </a:pPr>
            <a:r>
              <a:rPr lang="es-VE" sz="1500" b="1" dirty="0" smtClean="0">
                <a:ln w="3175">
                  <a:solidFill>
                    <a:schemeClr val="tx1"/>
                  </a:solidFill>
                </a:ln>
                <a:solidFill>
                  <a:srgbClr val="000000"/>
                </a:solidFill>
                <a:latin typeface="Tempus Sans ITC" pitchFamily="82" charset="0"/>
              </a:rPr>
              <a:t>(Apocalipsis 3:20)</a:t>
            </a:r>
            <a:endParaRPr lang="es-VE" sz="1500" b="1" dirty="0">
              <a:ln w="3175">
                <a:solidFill>
                  <a:schemeClr val="tx1"/>
                </a:solidFill>
              </a:ln>
              <a:solidFill>
                <a:srgbClr val="00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425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ª Sem 22 Contempl Amor 24 marz 14 PPT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LANTILLA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4ª Sem 22 Contempl Amor 24 marz 14 PPT</Template>
  <TotalTime>945</TotalTime>
  <Words>714</Words>
  <Application>Microsoft Office PowerPoint</Application>
  <PresentationFormat>Presentación en pantalla (4:3)</PresentationFormat>
  <Paragraphs>229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4ª Sem 22 Contempl Amor 24 marz 14 PPT</vt:lpstr>
      <vt:lpstr>2_PLANTILLA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27</cp:revision>
  <dcterms:created xsi:type="dcterms:W3CDTF">2014-03-15T01:25:47Z</dcterms:created>
  <dcterms:modified xsi:type="dcterms:W3CDTF">2014-08-19T00:43:06Z</dcterms:modified>
</cp:coreProperties>
</file>