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6"/>
  </p:notesMasterIdLst>
  <p:sldIdLst>
    <p:sldId id="557" r:id="rId3"/>
    <p:sldId id="616" r:id="rId4"/>
    <p:sldId id="617" r:id="rId5"/>
    <p:sldId id="618" r:id="rId6"/>
    <p:sldId id="619" r:id="rId7"/>
    <p:sldId id="587" r:id="rId8"/>
    <p:sldId id="605" r:id="rId9"/>
    <p:sldId id="620" r:id="rId10"/>
    <p:sldId id="589" r:id="rId11"/>
    <p:sldId id="333" r:id="rId12"/>
    <p:sldId id="614" r:id="rId13"/>
    <p:sldId id="607" r:id="rId14"/>
    <p:sldId id="615" r:id="rId15"/>
    <p:sldId id="560" r:id="rId16"/>
    <p:sldId id="332" r:id="rId17"/>
    <p:sldId id="544" r:id="rId18"/>
    <p:sldId id="529" r:id="rId19"/>
    <p:sldId id="526" r:id="rId20"/>
    <p:sldId id="546" r:id="rId21"/>
    <p:sldId id="606" r:id="rId22"/>
    <p:sldId id="610" r:id="rId23"/>
    <p:sldId id="542" r:id="rId24"/>
    <p:sldId id="293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A21619"/>
    <a:srgbClr val="A9171A"/>
    <a:srgbClr val="841215"/>
    <a:srgbClr val="CC6600"/>
    <a:srgbClr val="99CCFF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45" d="100"/>
          <a:sy n="45" d="100"/>
        </p:scale>
        <p:origin x="-102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15BDA08-A15F-42E2-9E73-6F8E0FFF0C8A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7101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26D80-3806-4D85-A7A1-A3687837C310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297B-28F7-43E9-867F-E9EC2C68EC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6818-3007-40F3-8BE0-8B2AC35B1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0084-1F4F-4B65-98CE-F77F92DC2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697B-82BF-4E27-93BD-79A5F8B0ED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40E4-D575-4F99-A7DC-6E73451870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42E-6464-4F9D-85C0-CEB782D4D3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4331-6B87-4D18-8963-6689397B81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213B-C2DF-4FCD-B597-0FF5F5378D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8A4C-E5B2-4A11-8EB1-BA3C5E930B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AA9F-37E0-4ADF-B081-C7AD52C38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2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36D9-E492-4625-AD31-BD6156B207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D0F5-59AE-4A51-AF85-25F6A80AA2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E2AA-F848-4E93-B3FD-BF6EDA59F0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FD48-F53B-4E2A-8D6D-80B20DF8D2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6146-FB38-4D3B-9D92-98A1656314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7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0968-4351-4E7F-90D1-F0A4D6E0A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D7A5-7285-48E1-B5EC-F1FBBCE8F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4008-6741-4E8C-8BCD-42CE99B61C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59BB-5D5F-47CE-9DF3-800CF886E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8217-2812-4723-A622-6332B981C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105A-0915-45EF-9E4A-0E5F893E5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A44-CD71-4A9E-931F-A6278E2F42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alpha val="89000"/>
              </a:srgbClr>
            </a:gs>
            <a:gs pos="53000">
              <a:schemeClr val="accent3">
                <a:lumMod val="85000"/>
              </a:schemeClr>
            </a:gs>
            <a:gs pos="83000">
              <a:schemeClr val="accent2">
                <a:lumMod val="75000"/>
                <a:alpha val="78000"/>
              </a:schemeClr>
            </a:gs>
            <a:gs pos="100000">
              <a:srgbClr val="33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684F1E0C-0424-4959-8698-0591866C8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D3BB80B3-9254-4784-9747-233832E2CD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odaj@gmail.com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3019" y="328781"/>
            <a:ext cx="39243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Orar al ritmo de 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la respiración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(EE.EE. </a:t>
            </a:r>
            <a:r>
              <a:rPr lang="es-ES" sz="3200" u="sng" dirty="0">
                <a:solidFill>
                  <a:schemeClr val="bg1"/>
                </a:solidFill>
                <a:latin typeface="Tahoma" pitchFamily="34" charset="0"/>
              </a:rPr>
              <a:t>d</a:t>
            </a:r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e S. Ignacio de Loyola: </a:t>
            </a: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3er Modo de Orar)</a:t>
            </a:r>
            <a:r>
              <a:rPr lang="es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E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E:\1 Respaldo 23 sept 10\Imágenes para Ejercicios\Jesús te l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:\1 Respaldo 23 sept 10\Imágenes para Ejercicios\Diab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052513"/>
            <a:ext cx="46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896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1266" name="Text Box 2050"/>
          <p:cNvSpPr txBox="1">
            <a:spLocks noChangeArrowheads="1"/>
          </p:cNvSpPr>
          <p:nvPr/>
        </p:nvSpPr>
        <p:spPr bwMode="auto">
          <a:xfrm>
            <a:off x="251520" y="188640"/>
            <a:ext cx="46805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s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3 – </a:t>
            </a: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Tema de Hoy</a:t>
            </a:r>
          </a:p>
          <a:p>
            <a:pPr marL="914400" indent="-914400" algn="ctr">
              <a:defRPr/>
            </a:pPr>
            <a:endParaRPr lang="es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s-E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algn="ctr" eaLnBrk="1" hangingPunct="1"/>
            <a:r>
              <a:rPr lang="es-ES" sz="4800" b="1" u="sng" dirty="0">
                <a:solidFill>
                  <a:schemeClr val="bg1"/>
                </a:solidFill>
                <a:latin typeface="Tahoma" pitchFamily="34" charset="0"/>
              </a:rPr>
              <a:t>Orar al ritmo de </a:t>
            </a:r>
          </a:p>
          <a:p>
            <a:pPr algn="ctr" eaLnBrk="1" hangingPunct="1"/>
            <a:endParaRPr lang="es-ES" sz="48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4800" b="1" u="sng" dirty="0">
                <a:solidFill>
                  <a:schemeClr val="bg1"/>
                </a:solidFill>
                <a:latin typeface="Tahoma" pitchFamily="34" charset="0"/>
              </a:rPr>
              <a:t>la </a:t>
            </a:r>
            <a:r>
              <a:rPr lang="es-ES" sz="4800" b="1" u="sng" dirty="0" smtClean="0">
                <a:solidFill>
                  <a:schemeClr val="bg1"/>
                </a:solidFill>
                <a:latin typeface="Tahoma" pitchFamily="34" charset="0"/>
              </a:rPr>
              <a:t>respiración</a:t>
            </a:r>
            <a:endParaRPr lang="es-ES" sz="4800" b="1" u="sng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3 Imagen" descr="sandalias-jesc3ba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6044" y="2924944"/>
            <a:ext cx="2536056" cy="331236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" name="4 Imagen" descr="vocacion_discipu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42592"/>
            <a:ext cx="3048000" cy="2162175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91151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trata de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decir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Padre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” al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inhalar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, y “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Nuestro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” al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exhalar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Así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aumenta la </a:t>
            </a:r>
            <a:r>
              <a:rPr lang="eu-ES" sz="4000" dirty="0" err="1">
                <a:solidFill>
                  <a:srgbClr val="FFFFFF"/>
                </a:solidFill>
                <a:latin typeface="Tahoma" pitchFamily="34" charset="0"/>
              </a:rPr>
              <a:t>relación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rgbClr val="FFFFFF"/>
                </a:solidFill>
                <a:latin typeface="Tahoma" pitchFamily="34" charset="0"/>
              </a:rPr>
              <a:t>interpersonal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4000" dirty="0">
                <a:solidFill>
                  <a:srgbClr val="FFFFFF"/>
                </a:solidFill>
                <a:latin typeface="Tahoma" pitchFamily="34" charset="0"/>
              </a:rPr>
              <a:t> Dios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0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Cuando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inspiramos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entra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oxígeno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(Dios);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cuando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exhalamos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sale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lo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nos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esclaviza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496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332656"/>
            <a:ext cx="87026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ignacianos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somos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contemplativos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acción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”, “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orantes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acción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”.</a:t>
            </a:r>
          </a:p>
          <a:p>
            <a:pPr eaLnBrk="1" hangingPunct="1"/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son una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iniciación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Ejercicios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9991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332656"/>
            <a:ext cx="87026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Este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Modo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puede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hacer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noche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cama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si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cuesta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dormir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</a:p>
          <a:p>
            <a:pPr eaLnBrk="1" hangingPunct="1"/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Poco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poco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vendrá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sueño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pensando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Dios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Padre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410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4105275" cy="3097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s-VE" sz="3600" kern="10">
              <a:ln w="9525">
                <a:round/>
                <a:headEnd/>
                <a:tailEnd/>
              </a:ln>
              <a:solidFill>
                <a:srgbClr val="00FF00">
                  <a:alpha val="98822"/>
                </a:srgbClr>
              </a:solidFill>
              <a:latin typeface="Arial Black"/>
            </a:endParaRPr>
          </a:p>
        </p:txBody>
      </p:sp>
      <p:sp>
        <p:nvSpPr>
          <p:cNvPr id="16389" name="4 Rectángulo"/>
          <p:cNvSpPr>
            <a:spLocks noChangeArrowheads="1"/>
          </p:cNvSpPr>
          <p:nvPr/>
        </p:nvSpPr>
        <p:spPr bwMode="auto">
          <a:xfrm>
            <a:off x="-1" y="42863"/>
            <a:ext cx="846043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4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–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Composición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de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lugar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400" dirty="0" err="1" smtClean="0">
                <a:solidFill>
                  <a:schemeClr val="bg1"/>
                </a:solidFill>
                <a:latin typeface="Tahoma" pitchFamily="34" charset="0"/>
              </a:rPr>
              <a:t>Jesús</a:t>
            </a:r>
            <a:r>
              <a:rPr lang="eu-ES" sz="44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chemeClr val="bg1"/>
                </a:solidFill>
                <a:latin typeface="Tahoma" pitchFamily="34" charset="0"/>
              </a:rPr>
              <a:t>llega</a:t>
            </a:r>
            <a:r>
              <a:rPr lang="eu-ES" sz="44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endParaRPr lang="eu-ES" sz="4400" dirty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400" dirty="0" err="1" smtClean="0">
                <a:solidFill>
                  <a:schemeClr val="bg1"/>
                </a:solidFill>
                <a:latin typeface="Tahoma" pitchFamily="34" charset="0"/>
              </a:rPr>
              <a:t>cansado</a:t>
            </a:r>
            <a:endParaRPr lang="eu-ES" sz="44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400" dirty="0" smtClean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u-ES" sz="4400" dirty="0" smtClean="0">
                <a:solidFill>
                  <a:schemeClr val="bg1"/>
                </a:solidFill>
                <a:latin typeface="Tahoma" pitchFamily="34" charset="0"/>
              </a:rPr>
              <a:t>a la </a:t>
            </a:r>
            <a:r>
              <a:rPr lang="eu-ES" sz="4400" dirty="0" err="1" smtClean="0">
                <a:solidFill>
                  <a:schemeClr val="bg1"/>
                </a:solidFill>
                <a:latin typeface="Tahoma" pitchFamily="34" charset="0"/>
              </a:rPr>
              <a:t>oración</a:t>
            </a:r>
            <a:r>
              <a:rPr lang="eu-ES" sz="4400" dirty="0">
                <a:solidFill>
                  <a:schemeClr val="bg1"/>
                </a:solidFill>
                <a:latin typeface="Tahoma" pitchFamily="34" charset="0"/>
              </a:rPr>
              <a:t>.</a:t>
            </a:r>
            <a:endParaRPr lang="eu-ES" sz="4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89654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43874"/>
      </p:ext>
    </p:extLst>
  </p:cSld>
  <p:clrMapOvr>
    <a:masterClrMapping/>
  </p:clrMapOvr>
  <p:transition>
    <p:sndAc>
      <p:stSnd loop="1">
        <p:snd r:embed="rId2" name="Track 08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51520" y="332656"/>
            <a:ext cx="54726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u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5 – </a:t>
            </a:r>
            <a:r>
              <a:rPr lang="eu-ES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Petición</a:t>
            </a:r>
            <a:endParaRPr lang="eu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1ª -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logre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profundizar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en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cada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palabra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endParaRPr lang="eu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2ª -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la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saboree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cariño</a:t>
            </a: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5220072" y="908719"/>
            <a:ext cx="3600400" cy="3825141"/>
            <a:chOff x="4788024" y="908720"/>
            <a:chExt cx="3600400" cy="5049540"/>
          </a:xfrm>
          <a:scene3d>
            <a:camera prst="perspectiveContrastingLeftFacing">
              <a:rot lat="24914" lon="2673334" rev="21390284"/>
            </a:camera>
            <a:lightRig rig="threePt" dir="t"/>
          </a:scene3d>
        </p:grpSpPr>
        <p:pic>
          <p:nvPicPr>
            <p:cNvPr id="4" name="3 Imagen" descr="SantaTeresita02.jpg"/>
            <p:cNvPicPr>
              <a:picLocks noChangeAspect="1"/>
            </p:cNvPicPr>
            <p:nvPr/>
          </p:nvPicPr>
          <p:blipFill>
            <a:blip r:embed="rId2" cstate="print">
              <a:lum contrast="26000"/>
            </a:blip>
            <a:stretch>
              <a:fillRect/>
            </a:stretch>
          </p:blipFill>
          <p:spPr>
            <a:xfrm>
              <a:off x="5004048" y="908720"/>
              <a:ext cx="3141238" cy="5049540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slope"/>
            </a:sp3d>
          </p:spPr>
        </p:pic>
        <p:sp>
          <p:nvSpPr>
            <p:cNvPr id="5" name="4 CuadroTexto"/>
            <p:cNvSpPr txBox="1"/>
            <p:nvPr/>
          </p:nvSpPr>
          <p:spPr>
            <a:xfrm>
              <a:off x="4788024" y="5085184"/>
              <a:ext cx="3600400" cy="830997"/>
            </a:xfrm>
            <a:prstGeom prst="rect">
              <a:avLst/>
            </a:prstGeom>
            <a:noFill/>
            <a:sp3d>
              <a:bevelT prst="slop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No quiero ser Santa </a:t>
              </a:r>
            </a:p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a medias….!</a:t>
              </a:r>
              <a:endParaRPr lang="es-VE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3ª - Que cada palabra me lleve al Más Allá.</a:t>
            </a:r>
          </a:p>
          <a:p>
            <a:pPr eaLnBrk="1" hangingPunct="1"/>
            <a:endParaRPr lang="es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4ª - Que me identifique con la persona a quien rezo.</a:t>
            </a:r>
          </a:p>
        </p:txBody>
      </p:sp>
    </p:spTree>
    <p:extLst>
      <p:ext uri="{BB962C8B-B14F-4D97-AF65-F5344CB8AC3E}">
        <p14:creationId xmlns:p14="http://schemas.microsoft.com/office/powerpoint/2010/main" val="30061527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91151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6 –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Puntos</a:t>
            </a:r>
            <a:endParaRPr lang="eu-ES" sz="54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Padre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Nuestro</a:t>
            </a:r>
            <a:endParaRPr lang="eu-ES" sz="54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Quiero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sentir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 Dios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</a:p>
          <a:p>
            <a:pPr eaLnBrk="1" hangingPunct="1"/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respiración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10577" y="332656"/>
            <a:ext cx="893342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Pasos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realizar</a:t>
            </a:r>
            <a:endParaRPr lang="eu-ES" sz="4400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–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Respirar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lenta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tranquilamente</a:t>
            </a:r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b –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Vamos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pronunciando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Padre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c –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Despues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nuestro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  <a:p>
            <a:pPr eaLnBrk="1" hangingPunct="1"/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Trato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identificarme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este Dios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sencillo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afectuoso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quiere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contactarnos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9133" y="188640"/>
            <a:ext cx="87026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400" b="1" u="sng" dirty="0" err="1" smtClean="0">
                <a:solidFill>
                  <a:srgbClr val="FFFFFF"/>
                </a:solidFill>
                <a:latin typeface="Tahoma" pitchFamily="34" charset="0"/>
              </a:rPr>
              <a:t>Ave</a:t>
            </a:r>
            <a:r>
              <a:rPr lang="eu-ES" sz="4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b="1" u="sng" dirty="0" err="1" smtClean="0">
                <a:solidFill>
                  <a:srgbClr val="FFFFFF"/>
                </a:solidFill>
                <a:latin typeface="Tahoma" pitchFamily="34" charset="0"/>
              </a:rPr>
              <a:t>María</a:t>
            </a:r>
            <a:r>
              <a:rPr lang="eu-ES" sz="4400" b="1" u="sng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  <a:r>
              <a:rPr lang="eu-ES" sz="4400" u="sng" dirty="0" err="1">
                <a:solidFill>
                  <a:srgbClr val="FFFFFF"/>
                </a:solidFill>
                <a:latin typeface="Tahoma" pitchFamily="34" charset="0"/>
              </a:rPr>
              <a:t>Pasos</a:t>
            </a:r>
            <a:r>
              <a:rPr lang="eu-ES" sz="4400" u="sng" dirty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400" u="sng" dirty="0" err="1">
                <a:solidFill>
                  <a:srgbClr val="FFFFFF"/>
                </a:solidFill>
                <a:latin typeface="Tahoma" pitchFamily="34" charset="0"/>
              </a:rPr>
              <a:t>realizar</a:t>
            </a:r>
            <a:endParaRPr lang="eu-ES" sz="4400" u="sng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a – </a:t>
            </a:r>
            <a:r>
              <a:rPr lang="eu-ES" sz="4400" dirty="0" err="1">
                <a:solidFill>
                  <a:srgbClr val="FFFFFF"/>
                </a:solidFill>
                <a:latin typeface="Tahoma" pitchFamily="34" charset="0"/>
              </a:rPr>
              <a:t>Respirar</a:t>
            </a:r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>
                <a:solidFill>
                  <a:srgbClr val="FFFFFF"/>
                </a:solidFill>
                <a:latin typeface="Tahoma" pitchFamily="34" charset="0"/>
              </a:rPr>
              <a:t>lenta</a:t>
            </a:r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tranquilamente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b – </a:t>
            </a:r>
            <a:r>
              <a:rPr lang="eu-ES" sz="4400" u="sng" dirty="0" smtClean="0">
                <a:solidFill>
                  <a:srgbClr val="FFFFFF"/>
                </a:solidFill>
                <a:latin typeface="Tahoma" pitchFamily="34" charset="0"/>
              </a:rPr>
              <a:t>1ª </a:t>
            </a:r>
            <a:r>
              <a:rPr lang="eu-ES" sz="4400" u="sng" dirty="0" err="1" smtClean="0">
                <a:solidFill>
                  <a:srgbClr val="FFFFFF"/>
                </a:solidFill>
                <a:latin typeface="Tahoma" pitchFamily="34" charset="0"/>
              </a:rPr>
              <a:t>vuelta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Digo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“</a:t>
            </a:r>
            <a:r>
              <a:rPr lang="eu-ES" sz="4400" i="1" dirty="0" smtClean="0">
                <a:solidFill>
                  <a:srgbClr val="FFFFFF"/>
                </a:solidFill>
                <a:latin typeface="Tahoma" pitchFamily="34" charset="0"/>
              </a:rPr>
              <a:t>Dios te </a:t>
            </a:r>
            <a:r>
              <a:rPr lang="eu-ES" sz="4400" i="1" dirty="0" err="1" smtClean="0">
                <a:solidFill>
                  <a:srgbClr val="FFFFFF"/>
                </a:solidFill>
                <a:latin typeface="Tahoma" pitchFamily="34" charset="0"/>
              </a:rPr>
              <a:t>salve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  <a:p>
            <a:pPr eaLnBrk="1" hangingPunct="1"/>
            <a:r>
              <a:rPr lang="eu-ES" sz="4400" dirty="0">
                <a:solidFill>
                  <a:srgbClr val="FFFFFF"/>
                </a:solidFill>
                <a:latin typeface="Tahoma" pitchFamily="34" charset="0"/>
              </a:rPr>
              <a:t>c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–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Durante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inspiración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expiración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pienso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su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significado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9589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3883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5000"/>
          </a:blip>
          <a:stretch>
            <a:fillRect/>
          </a:stretch>
        </p:blipFill>
        <p:spPr>
          <a:xfrm>
            <a:off x="4031432" y="-1"/>
            <a:ext cx="5112568" cy="6858001"/>
          </a:xfrm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0" y="3410902"/>
            <a:ext cx="4067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ES" altLang="es-ES" sz="44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ES" sz="5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En todo</a:t>
            </a:r>
          </a:p>
          <a:p>
            <a:pPr algn="ctr">
              <a:spcBef>
                <a:spcPct val="0"/>
              </a:spcBef>
            </a:pP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amar </a:t>
            </a:r>
          </a:p>
          <a:p>
            <a:pPr algn="ctr">
              <a:spcBef>
                <a:spcPct val="0"/>
              </a:spcBef>
            </a:pP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y servir</a:t>
            </a:r>
            <a:r>
              <a:rPr lang="es-ES" altLang="es-ES" sz="5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”</a:t>
            </a:r>
            <a:endParaRPr lang="es-VE" sz="58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60648"/>
            <a:ext cx="4067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nos pide Jesús, </a:t>
            </a:r>
          </a:p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Virgen, </a:t>
            </a:r>
          </a:p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Ignacio?</a:t>
            </a:r>
          </a:p>
        </p:txBody>
      </p:sp>
    </p:spTree>
    <p:extLst>
      <p:ext uri="{BB962C8B-B14F-4D97-AF65-F5344CB8AC3E}">
        <p14:creationId xmlns:p14="http://schemas.microsoft.com/office/powerpoint/2010/main" val="4748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91151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dirty="0">
                <a:solidFill>
                  <a:srgbClr val="FFFFFF"/>
                </a:solidFill>
                <a:latin typeface="Tahoma" pitchFamily="34" charset="0"/>
              </a:rPr>
              <a:t>d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>
                <a:solidFill>
                  <a:srgbClr val="FFFFFF"/>
                </a:solidFill>
                <a:latin typeface="Tahoma" pitchFamily="34" charset="0"/>
              </a:rPr>
              <a:t>– </a:t>
            </a:r>
            <a:r>
              <a:rPr lang="eu-ES" sz="4800" u="sng" dirty="0">
                <a:solidFill>
                  <a:srgbClr val="FFFFFF"/>
                </a:solidFill>
                <a:latin typeface="Tahoma" pitchFamily="34" charset="0"/>
              </a:rPr>
              <a:t>2ª </a:t>
            </a:r>
            <a:r>
              <a:rPr lang="eu-ES" sz="4800" u="sng" dirty="0" err="1">
                <a:solidFill>
                  <a:srgbClr val="FFFFFF"/>
                </a:solidFill>
                <a:latin typeface="Tahoma" pitchFamily="34" charset="0"/>
              </a:rPr>
              <a:t>vuelta</a:t>
            </a:r>
            <a:r>
              <a:rPr lang="eu-ES" sz="4800" dirty="0">
                <a:solidFill>
                  <a:srgbClr val="FFFFFF"/>
                </a:solidFill>
                <a:latin typeface="Tahoma" pitchFamily="34" charset="0"/>
              </a:rPr>
              <a:t>: </a:t>
            </a:r>
            <a:r>
              <a:rPr lang="eu-ES" sz="4800" dirty="0" err="1">
                <a:solidFill>
                  <a:srgbClr val="FFFFFF"/>
                </a:solidFill>
                <a:latin typeface="Tahoma" pitchFamily="34" charset="0"/>
              </a:rPr>
              <a:t>repito</a:t>
            </a:r>
            <a:r>
              <a:rPr lang="eu-ES" sz="4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procedimiento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pero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fijándome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las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virtudes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María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: </a:t>
            </a: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disponibilidad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sencillez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, </a:t>
            </a: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humildad…</a:t>
            </a:r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547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812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7200" b="1" u="sng" dirty="0">
                <a:solidFill>
                  <a:schemeClr val="bg1"/>
                </a:solidFill>
                <a:latin typeface="Tahoma" pitchFamily="34" charset="0"/>
              </a:rPr>
              <a:t>7 - Coloquio</a:t>
            </a:r>
            <a:r>
              <a:rPr lang="es-ES" sz="7200" dirty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Converso con </a:t>
            </a:r>
            <a:r>
              <a:rPr lang="es-ES" sz="5400" u="sng" dirty="0" smtClean="0">
                <a:solidFill>
                  <a:srgbClr val="FFFFFF"/>
                </a:solidFill>
                <a:latin typeface="Tahoma" pitchFamily="34" charset="0"/>
              </a:rPr>
              <a:t>el Padre</a:t>
            </a:r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: “Padre Nuestro”.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Le pido virtudes y gracias que necesito.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</a:t>
            </a:r>
            <a:r>
              <a:rPr lang="es-ES" sz="5400" u="sng" dirty="0" smtClean="0">
                <a:solidFill>
                  <a:srgbClr val="FFFFFF"/>
                </a:solidFill>
                <a:latin typeface="Tahoma" pitchFamily="34" charset="0"/>
              </a:rPr>
              <a:t>A la Virgen</a:t>
            </a:r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Enséñame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tener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tus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>
                <a:solidFill>
                  <a:srgbClr val="FFFFFF"/>
                </a:solidFill>
                <a:latin typeface="Tahoma" pitchFamily="34" charset="0"/>
              </a:rPr>
              <a:t>virtudes</a:t>
            </a:r>
            <a:r>
              <a:rPr lang="eu-ES" sz="5400" dirty="0">
                <a:solidFill>
                  <a:srgbClr val="FFFFFF"/>
                </a:solidFill>
                <a:latin typeface="Tahoma" pitchFamily="34" charset="0"/>
              </a:rPr>
              <a:t>”.</a:t>
            </a:r>
            <a:endParaRPr lang="eu-ES" sz="5400" u="sng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u-ES" sz="72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7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José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Martínez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S.J.</a:t>
            </a: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  <a:hlinkClick r:id="rId2"/>
              </a:rPr>
              <a:t>martodaj@gmail.com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Iglesia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S. Francisco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Silencio, </a:t>
            </a:r>
            <a:r>
              <a:rPr lang="eu-ES" sz="5400" smtClean="0">
                <a:solidFill>
                  <a:srgbClr val="FFFFFF"/>
                </a:solidFill>
                <a:latin typeface="Tahoma" pitchFamily="34" charset="0"/>
              </a:rPr>
              <a:t>Caracas).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Servir</a:t>
            </a:r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969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030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u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99641"/>
              </p:ext>
            </p:extLst>
          </p:nvPr>
        </p:nvGraphicFramePr>
        <p:xfrm>
          <a:off x="609600" y="260648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609600" y="260648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00086-20140116-0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75" y="0"/>
            <a:ext cx="9232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35496" y="1196752"/>
            <a:ext cx="478802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Sólo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90%     (o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99%)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sabe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ORAR bien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”.        </a:t>
            </a:r>
            <a:r>
              <a:rPr lang="eu-E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(S. Ignacio).</a:t>
            </a:r>
          </a:p>
          <a:p>
            <a:pPr algn="ctr" eaLnBrk="1" hangingPunct="1"/>
            <a:endParaRPr lang="eu-ES" sz="40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son una etapa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previa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EE.EE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3" name="2 Imagen" descr="orand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054" y="908720"/>
            <a:ext cx="4432466" cy="56403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3 Rectángulo"/>
          <p:cNvSpPr/>
          <p:nvPr/>
        </p:nvSpPr>
        <p:spPr>
          <a:xfrm>
            <a:off x="1" y="139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Introducción</a:t>
            </a:r>
            <a:endParaRPr lang="eu-ES" sz="36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107505" y="908720"/>
            <a:ext cx="511256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1 -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Conectarme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realidad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mí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mismo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cumplo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Mandamientos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algn="ctr" eaLnBrk="1" hangingPunct="1"/>
            <a:endParaRPr lang="eu-ES" sz="3200" b="1" dirty="0" smtClean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2 -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Conocer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mis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afecciones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desordenadas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¿A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quién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pertenezco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  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¿A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Jesús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o a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estas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afecciones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desordenadas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3200" b="1" dirty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Objetivos</a:t>
            </a:r>
            <a:r>
              <a:rPr lang="eu-E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del 1er </a:t>
            </a:r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</a:t>
            </a:r>
            <a:r>
              <a:rPr lang="eu-E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endParaRPr lang="eu-ES" sz="40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" name="4 Imagen" descr="46440_397380437008255_2987627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9302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</p:txBody>
      </p:sp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0" y="0"/>
            <a:ext cx="392392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marL="914400" indent="-914400" algn="ctr">
              <a:defRPr/>
            </a:pPr>
            <a:r>
              <a:rPr lang="es-ES" sz="36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1.</a:t>
            </a:r>
            <a:r>
              <a:rPr lang="es-ES" sz="3600" b="1" u="sng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Relajarse</a:t>
            </a:r>
          </a:p>
          <a:p>
            <a:pPr marL="914400" indent="-914400">
              <a:defRPr/>
            </a:pPr>
            <a:endParaRPr lang="es-ES" sz="4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Fijar la vista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en una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imagen.</a:t>
            </a:r>
          </a:p>
          <a:p>
            <a:pPr marL="914400" indent="-914400">
              <a:defRPr/>
            </a:pPr>
            <a:endParaRPr lang="es-ES" sz="40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Sentir los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latidos 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del </a:t>
            </a:r>
          </a:p>
          <a:p>
            <a:pPr marL="914400" indent="-914400" algn="ctr">
              <a:defRPr/>
            </a:pPr>
            <a:r>
              <a:rPr lang="es-ES" sz="4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corazón.</a:t>
            </a:r>
          </a:p>
        </p:txBody>
      </p:sp>
      <p:grpSp>
        <p:nvGrpSpPr>
          <p:cNvPr id="6150" name="10 Grupo"/>
          <p:cNvGrpSpPr>
            <a:grpSpLocks/>
          </p:cNvGrpSpPr>
          <p:nvPr/>
        </p:nvGrpSpPr>
        <p:grpSpPr bwMode="auto">
          <a:xfrm>
            <a:off x="4572000" y="692150"/>
            <a:ext cx="3892550" cy="5905500"/>
            <a:chOff x="4572000" y="692696"/>
            <a:chExt cx="3891774" cy="5904656"/>
          </a:xfrm>
        </p:grpSpPr>
        <p:pic>
          <p:nvPicPr>
            <p:cNvPr id="8194" name="6 Imagen" descr="Depositphotos_10605346_XS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692696"/>
              <a:ext cx="3891774" cy="5586113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5 Imagen" descr="218019_421922827864819_1772227215_n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367318" y="692697"/>
              <a:ext cx="2081470" cy="18724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7 Imagen" descr="CORAZNSEVILLISTALATIDO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1148" y="5272706"/>
              <a:ext cx="1406171" cy="13246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3154006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599" y="188640"/>
            <a:ext cx="870267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2 - </a:t>
            </a:r>
            <a:r>
              <a:rPr lang="eu-ES" sz="5400" b="1" u="sng" dirty="0" err="1">
                <a:solidFill>
                  <a:srgbClr val="FFFFFF"/>
                </a:solidFill>
                <a:latin typeface="Tahoma" pitchFamily="34" charset="0"/>
              </a:rPr>
              <a:t>Oración</a:t>
            </a:r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Preparatoria</a:t>
            </a:r>
            <a:endParaRPr lang="eu-ES" sz="5400" b="1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54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63500" dir="9000000" algn="br" rotWithShape="0">
                  <a:prstClr val="black"/>
                </a:outerShdw>
              </a:effectLst>
              <a:latin typeface="Tahoma" pitchFamily="34" charset="0"/>
            </a:endParaRPr>
          </a:p>
          <a:p>
            <a:pPr eaLnBrk="1" hangingPunct="1"/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pongo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delante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de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u="sng" dirty="0" smtClean="0">
                <a:solidFill>
                  <a:srgbClr val="FFFFFF"/>
                </a:solidFill>
                <a:latin typeface="Tahoma" pitchFamily="34" charset="0"/>
              </a:rPr>
              <a:t>Dios </a:t>
            </a:r>
            <a:r>
              <a:rPr lang="eu-ES" sz="4800" u="sng" dirty="0" err="1" smtClean="0">
                <a:solidFill>
                  <a:srgbClr val="FFFFFF"/>
                </a:solidFill>
                <a:latin typeface="Tahoma" pitchFamily="34" charset="0"/>
              </a:rPr>
              <a:t>Padre-Madre</a:t>
            </a:r>
            <a:r>
              <a:rPr lang="eu-ES" sz="4800" u="sng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Hago una </a:t>
            </a:r>
            <a:r>
              <a:rPr lang="eu-ES" sz="4800" u="sng" dirty="0" err="1" smtClean="0">
                <a:solidFill>
                  <a:srgbClr val="FFFFFF"/>
                </a:solidFill>
                <a:latin typeface="Tahoma" pitchFamily="34" charset="0"/>
              </a:rPr>
              <a:t>inclinación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247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886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 Oh Señor, creo firmemente que estás aquí presente y me estás mirando. Ayúdame a recogerme, porque yo nada puedo .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Profundamente te adoro y reverencio, 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te pido perdón  por todas mis faltas y pecados.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Concédeme, que “todas mis intenciones, acciones y operaciones sean puramente ordenadas en servicios y alabanza de tu divina Majestad” </a:t>
            </a:r>
            <a:r>
              <a:rPr lang="es-VE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[EE 46]. </a:t>
            </a:r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ti acudo, oh Virgen Santísima y San Ignacio de Loyola, a </a:t>
            </a:r>
            <a:r>
              <a:rPr lang="es-VE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 de que me alcancen la gracia de hacer esta oración bien y con fruto</a:t>
            </a:r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s-VE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971600" y="3356992"/>
            <a:ext cx="7657068" cy="3528392"/>
            <a:chOff x="971600" y="3356992"/>
            <a:chExt cx="7657068" cy="3528392"/>
          </a:xfrm>
        </p:grpSpPr>
        <p:pic>
          <p:nvPicPr>
            <p:cNvPr id="4" name="3 Imagen" descr="x1pGg9EMswqL-_AEsQzZs-Bhg5j48cQhcy8vRYHPGjZP8WYXakeepPAXGnXKGbS2kI3ykJLGVmN1OOoh8Tj59xnjTH1odJ9ySAoUDZfv2nM3LMpLRNlWvWzi3Ox9LyU9vPMz4luKrBIu9eX3008A8CHj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3356992"/>
              <a:ext cx="4886824" cy="3501008"/>
            </a:xfrm>
            <a:prstGeom prst="rect">
              <a:avLst/>
            </a:prstGeom>
          </p:spPr>
        </p:pic>
        <p:pic>
          <p:nvPicPr>
            <p:cNvPr id="7" name="6 Imagen" descr="sanignacioLoyola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3356992"/>
              <a:ext cx="2832532" cy="352839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1962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87042" name="Picture 2" descr="christ_pu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20689"/>
            <a:ext cx="4824536" cy="411057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4" name="3 CuadroTexto"/>
          <p:cNvSpPr txBox="1"/>
          <p:nvPr/>
        </p:nvSpPr>
        <p:spPr>
          <a:xfrm>
            <a:off x="35496" y="591672"/>
            <a:ext cx="374441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3600" i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“¡</a:t>
            </a: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Mira! Yo estoy a la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puerta y llamo. Si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oyes mi voz y abres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la puerta, Yo entraré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y cenaremos juntos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 como amigos</a:t>
            </a:r>
            <a:r>
              <a:rPr lang="es-VE" sz="3600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.</a:t>
            </a:r>
          </a:p>
          <a:p>
            <a:pPr algn="ctr">
              <a:defRPr/>
            </a:pPr>
            <a:r>
              <a:rPr lang="es-VE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   </a:t>
            </a:r>
            <a:r>
              <a:rPr lang="es-VE" sz="3200" b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 Jesús </a:t>
            </a:r>
            <a:r>
              <a:rPr lang="es-VE" sz="32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“</a:t>
            </a:r>
            <a:endParaRPr lang="es-VE" sz="32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Angelina" pitchFamily="2" charset="0"/>
            </a:endParaRPr>
          </a:p>
          <a:p>
            <a:pPr algn="ctr">
              <a:defRPr/>
            </a:pPr>
            <a:r>
              <a:rPr lang="es-VE" sz="15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Tempus Sans ITC" pitchFamily="82" charset="0"/>
              </a:rPr>
              <a:t>(Apocalipsis 3:20)</a:t>
            </a:r>
            <a:endParaRPr lang="es-VE" sz="15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0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ª Sem 22 Contempl Amor 24 marz 14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4ª Sem 22 Contempl Amor 24 marz 14 PPT</Template>
  <TotalTime>1692</TotalTime>
  <Words>635</Words>
  <Application>Microsoft Office PowerPoint</Application>
  <PresentationFormat>Presentación en pantalla (4:3)</PresentationFormat>
  <Paragraphs>200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4ª Sem 22 Contempl Amor 24 marz 14 PPT</vt:lpstr>
      <vt:lpstr>2_PLANTILLA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55</cp:revision>
  <dcterms:created xsi:type="dcterms:W3CDTF">2014-03-15T01:25:47Z</dcterms:created>
  <dcterms:modified xsi:type="dcterms:W3CDTF">2014-08-26T02:26:17Z</dcterms:modified>
</cp:coreProperties>
</file>