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7D90-FFB5-470F-8D7A-A750B2039FD2}" type="datetimeFigureOut">
              <a:rPr lang="es-ES" smtClean="0"/>
              <a:pPr/>
              <a:t>19/12/2014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CBE19-3151-469F-B3E4-49B80327AAD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loria.tv/media/5UX1JCw1cVB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ocuments\navi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214414" y="321468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rgbClr val="FFFF00"/>
                </a:solidFill>
                <a:hlinkClick r:id="rId2"/>
              </a:rPr>
              <a:t>Clic para ver vídeo</a:t>
            </a:r>
            <a:endParaRPr lang="es-E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68313" y="692150"/>
            <a:ext cx="8280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u="sng">
                <a:solidFill>
                  <a:schemeClr val="bg1"/>
                </a:solidFill>
                <a:latin typeface="Comic Sans MS" pitchFamily="66" charset="0"/>
              </a:rPr>
              <a:t>Más pps en:</a:t>
            </a:r>
          </a:p>
          <a:p>
            <a:pPr>
              <a:spcBef>
                <a:spcPct val="50000"/>
              </a:spcBef>
            </a:pPr>
            <a:r>
              <a:rPr lang="es-ES_tradnl" sz="1900" b="1">
                <a:solidFill>
                  <a:srgbClr val="FFFF00"/>
                </a:solidFill>
                <a:latin typeface="Calibri" pitchFamily="34" charset="0"/>
              </a:rPr>
              <a:t>www.jardindelalma.com </a:t>
            </a:r>
          </a:p>
          <a:p>
            <a:pPr>
              <a:spcBef>
                <a:spcPct val="50000"/>
              </a:spcBef>
            </a:pPr>
            <a:r>
              <a:rPr lang="es-ES" sz="1900" b="1">
                <a:solidFill>
                  <a:srgbClr val="FFFF00"/>
                </a:solidFill>
                <a:latin typeface="Calibri" pitchFamily="34" charset="0"/>
              </a:rPr>
              <a:t>http://gonpichuelo.es/index20.htm</a:t>
            </a:r>
            <a:endParaRPr lang="es-ES" sz="190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6628" name="4 CuadroTexto"/>
          <p:cNvSpPr txBox="1">
            <a:spLocks noChangeArrowheads="1"/>
          </p:cNvSpPr>
          <p:nvPr/>
        </p:nvSpPr>
        <p:spPr bwMode="auto">
          <a:xfrm>
            <a:off x="214313" y="4143375"/>
            <a:ext cx="56435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 dirty="0">
                <a:solidFill>
                  <a:schemeClr val="bg2"/>
                </a:solidFill>
                <a:cs typeface="Arial" charset="0"/>
              </a:rPr>
              <a:t>Navidad es Cristo. Canta Adrián Bermúdez</a:t>
            </a:r>
          </a:p>
          <a:p>
            <a:endParaRPr lang="es-ES" sz="2000" b="1" dirty="0">
              <a:solidFill>
                <a:schemeClr val="bg2"/>
              </a:solidFill>
              <a:cs typeface="Arial" charset="0"/>
            </a:endParaRPr>
          </a:p>
          <a:p>
            <a:r>
              <a:rPr lang="es-ES" sz="2000" b="1" dirty="0">
                <a:solidFill>
                  <a:schemeClr val="bg2"/>
                </a:solidFill>
                <a:cs typeface="Arial" charset="0"/>
              </a:rPr>
              <a:t>Imágenes: Tomadas de Google</a:t>
            </a:r>
          </a:p>
          <a:p>
            <a:endParaRPr lang="es-ES" sz="2000" b="1" dirty="0">
              <a:solidFill>
                <a:schemeClr val="bg2"/>
              </a:solidFill>
              <a:cs typeface="Arial" charset="0"/>
            </a:endParaRPr>
          </a:p>
          <a:p>
            <a:r>
              <a:rPr lang="es-ES" sz="2000" b="1" dirty="0">
                <a:solidFill>
                  <a:schemeClr val="bg2"/>
                </a:solidFill>
                <a:cs typeface="Arial" charset="0"/>
              </a:rPr>
              <a:t>Diseño: Aurora y Ángel</a:t>
            </a:r>
          </a:p>
          <a:p>
            <a:endParaRPr lang="es-ES" sz="2000" b="1" dirty="0">
              <a:solidFill>
                <a:schemeClr val="bg2"/>
              </a:solidFill>
              <a:cs typeface="Arial" charset="0"/>
            </a:endParaRPr>
          </a:p>
          <a:p>
            <a:r>
              <a:rPr lang="es-ES" sz="2000" b="1" dirty="0">
                <a:solidFill>
                  <a:schemeClr val="bg2"/>
                </a:solidFill>
                <a:cs typeface="Arial" charset="0"/>
              </a:rPr>
              <a:t>ausami2@hotmail.com</a:t>
            </a:r>
          </a:p>
        </p:txBody>
      </p:sp>
      <p:pic>
        <p:nvPicPr>
          <p:cNvPr id="1026" name="Picture 2" descr="C:\Users\PC\Documents\Image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001156" cy="735811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Aurora</dc:creator>
  <cp:lastModifiedBy>Aurora</cp:lastModifiedBy>
  <cp:revision>2</cp:revision>
  <dcterms:created xsi:type="dcterms:W3CDTF">2014-12-19T18:28:39Z</dcterms:created>
  <dcterms:modified xsi:type="dcterms:W3CDTF">2014-12-19T18:37:14Z</dcterms:modified>
</cp:coreProperties>
</file>